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Lst>
  <p:notesMasterIdLst>
    <p:notesMasterId r:id="rId24"/>
  </p:notesMasterIdLst>
  <p:handoutMasterIdLst>
    <p:handoutMasterId r:id="rId25"/>
  </p:handoutMasterIdLst>
  <p:sldIdLst>
    <p:sldId id="292" r:id="rId5"/>
    <p:sldId id="371" r:id="rId6"/>
    <p:sldId id="361" r:id="rId7"/>
    <p:sldId id="373" r:id="rId8"/>
    <p:sldId id="362" r:id="rId9"/>
    <p:sldId id="363" r:id="rId10"/>
    <p:sldId id="377" r:id="rId11"/>
    <p:sldId id="364" r:id="rId12"/>
    <p:sldId id="374" r:id="rId13"/>
    <p:sldId id="365" r:id="rId14"/>
    <p:sldId id="331" r:id="rId15"/>
    <p:sldId id="349" r:id="rId16"/>
    <p:sldId id="366" r:id="rId17"/>
    <p:sldId id="367" r:id="rId18"/>
    <p:sldId id="368" r:id="rId19"/>
    <p:sldId id="369" r:id="rId20"/>
    <p:sldId id="370" r:id="rId21"/>
    <p:sldId id="376" r:id="rId22"/>
    <p:sldId id="302" r:id="rId23"/>
  </p:sldIdLst>
  <p:sldSz cx="9144000" cy="6858000" type="screen4x3"/>
  <p:notesSz cx="7010400" cy="9296400"/>
  <p:defaultTex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242E"/>
    <a:srgbClr val="151C77"/>
    <a:srgbClr val="FF00FF"/>
    <a:srgbClr val="6535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86905" autoAdjust="0"/>
  </p:normalViewPr>
  <p:slideViewPr>
    <p:cSldViewPr snapToObjects="1">
      <p:cViewPr varScale="1">
        <p:scale>
          <a:sx n="96" d="100"/>
          <a:sy n="96" d="100"/>
        </p:scale>
        <p:origin x="2040" y="72"/>
      </p:cViewPr>
      <p:guideLst>
        <p:guide orient="horz" pos="2160"/>
        <p:guide pos="2880"/>
      </p:guideLst>
    </p:cSldViewPr>
  </p:slideViewPr>
  <p:outlineViewPr>
    <p:cViewPr>
      <p:scale>
        <a:sx n="33" d="100"/>
        <a:sy n="33" d="100"/>
      </p:scale>
      <p:origin x="0" y="9538"/>
    </p:cViewPr>
  </p:outlineViewPr>
  <p:notesTextViewPr>
    <p:cViewPr>
      <p:scale>
        <a:sx n="100" d="100"/>
        <a:sy n="100" d="100"/>
      </p:scale>
      <p:origin x="0" y="0"/>
    </p:cViewPr>
  </p:notesTextViewPr>
  <p:sorterViewPr>
    <p:cViewPr>
      <p:scale>
        <a:sx n="100" d="100"/>
        <a:sy n="100" d="100"/>
      </p:scale>
      <p:origin x="0" y="912"/>
    </p:cViewPr>
  </p:sorterViewPr>
  <p:notesViewPr>
    <p:cSldViewPr snapToObjects="1">
      <p:cViewPr varScale="1">
        <p:scale>
          <a:sx n="49" d="100"/>
          <a:sy n="49" d="100"/>
        </p:scale>
        <p:origin x="-2755"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088BC24-2224-4DE6-918A-8F762E72D7A8}" type="datetimeFigureOut">
              <a:rPr lang="en-US" smtClean="0"/>
              <a:pPr/>
              <a:t>6/19/2019</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DCAF7C3-7BCB-4375-8FBE-24086136CE24}" type="slidenum">
              <a:rPr lang="en-US" smtClean="0"/>
              <a:pPr/>
              <a:t>‹#›</a:t>
            </a:fld>
            <a:endParaRPr lang="en-US" dirty="0"/>
          </a:p>
        </p:txBody>
      </p:sp>
    </p:spTree>
    <p:extLst>
      <p:ext uri="{BB962C8B-B14F-4D97-AF65-F5344CB8AC3E}">
        <p14:creationId xmlns:p14="http://schemas.microsoft.com/office/powerpoint/2010/main" val="3146552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b="0">
                <a:latin typeface="Arial" charset="0"/>
              </a:defRPr>
            </a:lvl1pPr>
          </a:lstStyle>
          <a:p>
            <a:pPr>
              <a:defRPr/>
            </a:pPr>
            <a:endParaRPr lang="en-US" dirty="0"/>
          </a:p>
        </p:txBody>
      </p:sp>
      <p:sp>
        <p:nvSpPr>
          <p:cNvPr id="14643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b="0">
                <a:latin typeface="Arial" charset="0"/>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4643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643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b="0">
                <a:latin typeface="Arial" charset="0"/>
              </a:defRPr>
            </a:lvl1pPr>
          </a:lstStyle>
          <a:p>
            <a:pPr>
              <a:defRPr/>
            </a:pPr>
            <a:endParaRPr lang="en-US" dirty="0"/>
          </a:p>
        </p:txBody>
      </p:sp>
      <p:sp>
        <p:nvSpPr>
          <p:cNvPr id="14643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b="0">
                <a:latin typeface="Arial" charset="0"/>
              </a:defRPr>
            </a:lvl1pPr>
          </a:lstStyle>
          <a:p>
            <a:pPr>
              <a:defRPr/>
            </a:pPr>
            <a:fld id="{C36B0065-63B3-4DDF-BBDC-FD01B3E65962}" type="slidenum">
              <a:rPr lang="en-US"/>
              <a:pPr>
                <a:defRPr/>
              </a:pPr>
              <a:t>‹#›</a:t>
            </a:fld>
            <a:endParaRPr lang="en-US" dirty="0"/>
          </a:p>
        </p:txBody>
      </p:sp>
    </p:spTree>
    <p:extLst>
      <p:ext uri="{BB962C8B-B14F-4D97-AF65-F5344CB8AC3E}">
        <p14:creationId xmlns:p14="http://schemas.microsoft.com/office/powerpoint/2010/main" val="41577935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p:spPr>
        <p:txBody>
          <a:bodyPr/>
          <a:lstStyle/>
          <a:p>
            <a:pPr eaLnBrk="1" hangingPunct="1"/>
            <a:endParaRPr lang="en-US" dirty="0" smtClean="0"/>
          </a:p>
        </p:txBody>
      </p:sp>
      <p:sp>
        <p:nvSpPr>
          <p:cNvPr id="6148" name="Slide Number Placeholder 3"/>
          <p:cNvSpPr>
            <a:spLocks noGrp="1"/>
          </p:cNvSpPr>
          <p:nvPr>
            <p:ph type="sldNum" sz="quarter" idx="5"/>
          </p:nvPr>
        </p:nvSpPr>
        <p:spPr>
          <a:noFill/>
        </p:spPr>
        <p:txBody>
          <a:bodyPr/>
          <a:lstStyle/>
          <a:p>
            <a:fld id="{34E30496-2AD1-4137-A707-9AACF0719AE0}" type="slidenum">
              <a:rPr lang="en-US" smtClean="0"/>
              <a:pPr/>
              <a:t>1</a:t>
            </a:fld>
            <a:endParaRPr lang="en-US" dirty="0" smtClean="0"/>
          </a:p>
        </p:txBody>
      </p:sp>
    </p:spTree>
    <p:extLst>
      <p:ext uri="{BB962C8B-B14F-4D97-AF65-F5344CB8AC3E}">
        <p14:creationId xmlns:p14="http://schemas.microsoft.com/office/powerpoint/2010/main" val="2367257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11</a:t>
            </a:fld>
            <a:endParaRPr lang="en-US" dirty="0"/>
          </a:p>
        </p:txBody>
      </p:sp>
    </p:spTree>
    <p:extLst>
      <p:ext uri="{BB962C8B-B14F-4D97-AF65-F5344CB8AC3E}">
        <p14:creationId xmlns:p14="http://schemas.microsoft.com/office/powerpoint/2010/main" val="2289322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12</a:t>
            </a:fld>
            <a:endParaRPr lang="en-US" dirty="0"/>
          </a:p>
        </p:txBody>
      </p:sp>
    </p:spTree>
    <p:extLst>
      <p:ext uri="{BB962C8B-B14F-4D97-AF65-F5344CB8AC3E}">
        <p14:creationId xmlns:p14="http://schemas.microsoft.com/office/powerpoint/2010/main" val="2544530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13</a:t>
            </a:fld>
            <a:endParaRPr lang="en-US" dirty="0"/>
          </a:p>
        </p:txBody>
      </p:sp>
    </p:spTree>
    <p:extLst>
      <p:ext uri="{BB962C8B-B14F-4D97-AF65-F5344CB8AC3E}">
        <p14:creationId xmlns:p14="http://schemas.microsoft.com/office/powerpoint/2010/main" val="2544530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14</a:t>
            </a:fld>
            <a:endParaRPr lang="en-US" dirty="0"/>
          </a:p>
        </p:txBody>
      </p:sp>
    </p:spTree>
    <p:extLst>
      <p:ext uri="{BB962C8B-B14F-4D97-AF65-F5344CB8AC3E}">
        <p14:creationId xmlns:p14="http://schemas.microsoft.com/office/powerpoint/2010/main" val="2544530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15</a:t>
            </a:fld>
            <a:endParaRPr lang="en-US" dirty="0"/>
          </a:p>
        </p:txBody>
      </p:sp>
    </p:spTree>
    <p:extLst>
      <p:ext uri="{BB962C8B-B14F-4D97-AF65-F5344CB8AC3E}">
        <p14:creationId xmlns:p14="http://schemas.microsoft.com/office/powerpoint/2010/main" val="2544530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16</a:t>
            </a:fld>
            <a:endParaRPr lang="en-US" dirty="0"/>
          </a:p>
        </p:txBody>
      </p:sp>
    </p:spTree>
    <p:extLst>
      <p:ext uri="{BB962C8B-B14F-4D97-AF65-F5344CB8AC3E}">
        <p14:creationId xmlns:p14="http://schemas.microsoft.com/office/powerpoint/2010/main" val="2544530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17</a:t>
            </a:fld>
            <a:endParaRPr lang="en-US" dirty="0"/>
          </a:p>
        </p:txBody>
      </p:sp>
    </p:spTree>
    <p:extLst>
      <p:ext uri="{BB962C8B-B14F-4D97-AF65-F5344CB8AC3E}">
        <p14:creationId xmlns:p14="http://schemas.microsoft.com/office/powerpoint/2010/main" val="2544530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endParaRPr lang="en-US" dirty="0" smtClean="0"/>
          </a:p>
        </p:txBody>
      </p:sp>
      <p:sp>
        <p:nvSpPr>
          <p:cNvPr id="4" name="Slide Number Placeholder 3"/>
          <p:cNvSpPr>
            <a:spLocks noGrp="1"/>
          </p:cNvSpPr>
          <p:nvPr>
            <p:ph type="sldNum" sz="quarter" idx="10"/>
          </p:nvPr>
        </p:nvSpPr>
        <p:spPr/>
        <p:txBody>
          <a:bodyPr/>
          <a:lstStyle/>
          <a:p>
            <a:pPr>
              <a:defRPr/>
            </a:pPr>
            <a:fld id="{0EFECA5E-3DE3-42B4-BE6E-469899701452}" type="slidenum">
              <a:rPr lang="en-US" smtClean="0"/>
              <a:pPr>
                <a:defRPr/>
              </a:pPr>
              <a:t>18</a:t>
            </a:fld>
            <a:endParaRPr lang="en-US" dirty="0"/>
          </a:p>
        </p:txBody>
      </p:sp>
    </p:spTree>
    <p:extLst>
      <p:ext uri="{BB962C8B-B14F-4D97-AF65-F5344CB8AC3E}">
        <p14:creationId xmlns:p14="http://schemas.microsoft.com/office/powerpoint/2010/main" val="3516595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19</a:t>
            </a:fld>
            <a:endParaRPr lang="en-US" dirty="0"/>
          </a:p>
        </p:txBody>
      </p:sp>
    </p:spTree>
    <p:extLst>
      <p:ext uri="{BB962C8B-B14F-4D97-AF65-F5344CB8AC3E}">
        <p14:creationId xmlns:p14="http://schemas.microsoft.com/office/powerpoint/2010/main" val="3003300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endParaRPr lang="en-US" dirty="0" smtClean="0"/>
          </a:p>
        </p:txBody>
      </p:sp>
      <p:sp>
        <p:nvSpPr>
          <p:cNvPr id="4" name="Slide Number Placeholder 3"/>
          <p:cNvSpPr>
            <a:spLocks noGrp="1"/>
          </p:cNvSpPr>
          <p:nvPr>
            <p:ph type="sldNum" sz="quarter" idx="10"/>
          </p:nvPr>
        </p:nvSpPr>
        <p:spPr/>
        <p:txBody>
          <a:bodyPr/>
          <a:lstStyle/>
          <a:p>
            <a:pPr>
              <a:defRPr/>
            </a:pPr>
            <a:fld id="{0EFECA5E-3DE3-42B4-BE6E-469899701452}" type="slidenum">
              <a:rPr lang="en-US" smtClean="0"/>
              <a:pPr>
                <a:defRPr/>
              </a:pPr>
              <a:t>2</a:t>
            </a:fld>
            <a:endParaRPr lang="en-US" dirty="0"/>
          </a:p>
        </p:txBody>
      </p:sp>
    </p:spTree>
    <p:extLst>
      <p:ext uri="{BB962C8B-B14F-4D97-AF65-F5344CB8AC3E}">
        <p14:creationId xmlns:p14="http://schemas.microsoft.com/office/powerpoint/2010/main" val="41613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endParaRPr lang="en-US" dirty="0" smtClean="0">
              <a:solidFill>
                <a:srgbClr val="FF00FF"/>
              </a:solidFill>
            </a:endParaRPr>
          </a:p>
        </p:txBody>
      </p:sp>
      <p:sp>
        <p:nvSpPr>
          <p:cNvPr id="4" name="Slide Number Placeholder 3"/>
          <p:cNvSpPr>
            <a:spLocks noGrp="1"/>
          </p:cNvSpPr>
          <p:nvPr>
            <p:ph type="sldNum" sz="quarter" idx="10"/>
          </p:nvPr>
        </p:nvSpPr>
        <p:spPr/>
        <p:txBody>
          <a:bodyPr/>
          <a:lstStyle/>
          <a:p>
            <a:pPr>
              <a:defRPr/>
            </a:pPr>
            <a:fld id="{0EFECA5E-3DE3-42B4-BE6E-469899701452}" type="slidenum">
              <a:rPr lang="en-US" smtClean="0"/>
              <a:pPr>
                <a:defRPr/>
              </a:pPr>
              <a:t>3</a:t>
            </a:fld>
            <a:endParaRPr lang="en-US" dirty="0"/>
          </a:p>
        </p:txBody>
      </p:sp>
    </p:spTree>
    <p:extLst>
      <p:ext uri="{BB962C8B-B14F-4D97-AF65-F5344CB8AC3E}">
        <p14:creationId xmlns:p14="http://schemas.microsoft.com/office/powerpoint/2010/main" val="3286446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endParaRPr lang="en-US" dirty="0" smtClean="0"/>
          </a:p>
        </p:txBody>
      </p:sp>
      <p:sp>
        <p:nvSpPr>
          <p:cNvPr id="4" name="Slide Number Placeholder 3"/>
          <p:cNvSpPr>
            <a:spLocks noGrp="1"/>
          </p:cNvSpPr>
          <p:nvPr>
            <p:ph type="sldNum" sz="quarter" idx="10"/>
          </p:nvPr>
        </p:nvSpPr>
        <p:spPr/>
        <p:txBody>
          <a:bodyPr/>
          <a:lstStyle/>
          <a:p>
            <a:pPr>
              <a:defRPr/>
            </a:pPr>
            <a:fld id="{0EFECA5E-3DE3-42B4-BE6E-469899701452}" type="slidenum">
              <a:rPr lang="en-US" smtClean="0"/>
              <a:pPr>
                <a:defRPr/>
              </a:pPr>
              <a:t>4</a:t>
            </a:fld>
            <a:endParaRPr lang="en-US" dirty="0"/>
          </a:p>
        </p:txBody>
      </p:sp>
    </p:spTree>
    <p:extLst>
      <p:ext uri="{BB962C8B-B14F-4D97-AF65-F5344CB8AC3E}">
        <p14:creationId xmlns:p14="http://schemas.microsoft.com/office/powerpoint/2010/main" val="682947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5</a:t>
            </a:fld>
            <a:endParaRPr lang="en-US" dirty="0"/>
          </a:p>
        </p:txBody>
      </p:sp>
    </p:spTree>
    <p:extLst>
      <p:ext uri="{BB962C8B-B14F-4D97-AF65-F5344CB8AC3E}">
        <p14:creationId xmlns:p14="http://schemas.microsoft.com/office/powerpoint/2010/main" val="1253757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6</a:t>
            </a:fld>
            <a:endParaRPr lang="en-US" dirty="0"/>
          </a:p>
        </p:txBody>
      </p:sp>
    </p:spTree>
    <p:extLst>
      <p:ext uri="{BB962C8B-B14F-4D97-AF65-F5344CB8AC3E}">
        <p14:creationId xmlns:p14="http://schemas.microsoft.com/office/powerpoint/2010/main" val="1253757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7</a:t>
            </a:fld>
            <a:endParaRPr lang="en-US" dirty="0"/>
          </a:p>
        </p:txBody>
      </p:sp>
    </p:spTree>
    <p:extLst>
      <p:ext uri="{BB962C8B-B14F-4D97-AF65-F5344CB8AC3E}">
        <p14:creationId xmlns:p14="http://schemas.microsoft.com/office/powerpoint/2010/main" val="4015904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8</a:t>
            </a:fld>
            <a:endParaRPr lang="en-US" dirty="0"/>
          </a:p>
        </p:txBody>
      </p:sp>
    </p:spTree>
    <p:extLst>
      <p:ext uri="{BB962C8B-B14F-4D97-AF65-F5344CB8AC3E}">
        <p14:creationId xmlns:p14="http://schemas.microsoft.com/office/powerpoint/2010/main" val="1253757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pPr>
              <a:defRPr/>
            </a:pPr>
            <a:fld id="{C36B0065-63B3-4DDF-BBDC-FD01B3E65962}" type="slidenum">
              <a:rPr lang="en-US" smtClean="0"/>
              <a:pPr>
                <a:defRPr/>
              </a:pPr>
              <a:t>10</a:t>
            </a:fld>
            <a:endParaRPr lang="en-US" dirty="0"/>
          </a:p>
        </p:txBody>
      </p:sp>
    </p:spTree>
    <p:extLst>
      <p:ext uri="{BB962C8B-B14F-4D97-AF65-F5344CB8AC3E}">
        <p14:creationId xmlns:p14="http://schemas.microsoft.com/office/powerpoint/2010/main" val="12537578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OCHR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 y="300038"/>
            <a:ext cx="895350" cy="917575"/>
          </a:xfrm>
          <a:prstGeom prst="rect">
            <a:avLst/>
          </a:prstGeom>
          <a:noFill/>
          <a:ln w="9525">
            <a:noFill/>
            <a:miter lim="800000"/>
            <a:headEnd/>
            <a:tailEnd/>
          </a:ln>
        </p:spPr>
      </p:pic>
      <p:sp>
        <p:nvSpPr>
          <p:cNvPr id="5" name="Line 8"/>
          <p:cNvSpPr>
            <a:spLocks noChangeShapeType="1"/>
          </p:cNvSpPr>
          <p:nvPr/>
        </p:nvSpPr>
        <p:spPr bwMode="auto">
          <a:xfrm>
            <a:off x="1060450" y="1063625"/>
            <a:ext cx="7773988" cy="0"/>
          </a:xfrm>
          <a:prstGeom prst="line">
            <a:avLst/>
          </a:prstGeom>
          <a:noFill/>
          <a:ln w="38100">
            <a:solidFill>
              <a:srgbClr val="151C77"/>
            </a:solidFill>
            <a:round/>
            <a:headEnd/>
            <a:tailEnd/>
          </a:ln>
          <a:effectLst/>
        </p:spPr>
        <p:txBody>
          <a:bodyPr wrap="none" anchor="ctr"/>
          <a:lstStyle/>
          <a:p>
            <a:pPr>
              <a:defRPr/>
            </a:pPr>
            <a:endParaRPr lang="en-US" dirty="0"/>
          </a:p>
        </p:txBody>
      </p:sp>
      <p:sp>
        <p:nvSpPr>
          <p:cNvPr id="6" name="Line 9"/>
          <p:cNvSpPr>
            <a:spLocks noChangeShapeType="1"/>
          </p:cNvSpPr>
          <p:nvPr/>
        </p:nvSpPr>
        <p:spPr bwMode="auto">
          <a:xfrm flipH="1">
            <a:off x="0" y="6632575"/>
            <a:ext cx="9142413" cy="0"/>
          </a:xfrm>
          <a:prstGeom prst="line">
            <a:avLst/>
          </a:prstGeom>
          <a:noFill/>
          <a:ln w="38100">
            <a:solidFill>
              <a:srgbClr val="151C77"/>
            </a:solidFill>
            <a:round/>
            <a:headEnd/>
            <a:tailEnd/>
          </a:ln>
          <a:effectLst/>
        </p:spPr>
        <p:txBody>
          <a:bodyPr/>
          <a:lstStyle/>
          <a:p>
            <a:pPr>
              <a:defRPr/>
            </a:pPr>
            <a:endParaRPr lang="en-US" dirty="0"/>
          </a:p>
        </p:txBody>
      </p:sp>
      <p:sp>
        <p:nvSpPr>
          <p:cNvPr id="7" name="Line 10"/>
          <p:cNvSpPr>
            <a:spLocks noChangeShapeType="1"/>
          </p:cNvSpPr>
          <p:nvPr/>
        </p:nvSpPr>
        <p:spPr bwMode="auto">
          <a:xfrm>
            <a:off x="1066800" y="1187450"/>
            <a:ext cx="7773988" cy="0"/>
          </a:xfrm>
          <a:prstGeom prst="line">
            <a:avLst/>
          </a:prstGeom>
          <a:noFill/>
          <a:ln w="31750">
            <a:solidFill>
              <a:srgbClr val="90242E"/>
            </a:solidFill>
            <a:round/>
            <a:headEnd/>
            <a:tailEnd/>
          </a:ln>
          <a:effectLst/>
        </p:spPr>
        <p:txBody>
          <a:bodyPr wrap="none" anchor="ctr"/>
          <a:lstStyle/>
          <a:p>
            <a:pPr>
              <a:defRPr/>
            </a:pPr>
            <a:endParaRPr lang="en-US" dirty="0"/>
          </a:p>
        </p:txBody>
      </p:sp>
      <p:sp>
        <p:nvSpPr>
          <p:cNvPr id="180226" name="Rectangle 2"/>
          <p:cNvSpPr>
            <a:spLocks noGrp="1" noChangeArrowheads="1"/>
          </p:cNvSpPr>
          <p:nvPr>
            <p:ph type="ctrTitle"/>
          </p:nvPr>
        </p:nvSpPr>
        <p:spPr>
          <a:xfrm>
            <a:off x="685800" y="2130425"/>
            <a:ext cx="7772400" cy="1470025"/>
          </a:xfrm>
        </p:spPr>
        <p:txBody>
          <a:bodyPr/>
          <a:lstStyle>
            <a:lvl1pPr algn="ctr">
              <a:defRPr sz="4000"/>
            </a:lvl1pPr>
          </a:lstStyle>
          <a:p>
            <a:r>
              <a:rPr lang="en-US" smtClean="0"/>
              <a:t>Click to edit Master title style</a:t>
            </a:r>
            <a:endParaRPr lang="en-US"/>
          </a:p>
        </p:txBody>
      </p:sp>
      <p:sp>
        <p:nvSpPr>
          <p:cNvPr id="180227" name="Rectangle 3"/>
          <p:cNvSpPr>
            <a:spLocks noGrp="1" noChangeArrowheads="1"/>
          </p:cNvSpPr>
          <p:nvPr>
            <p:ph type="subTitle" idx="1"/>
          </p:nvPr>
        </p:nvSpPr>
        <p:spPr>
          <a:xfrm>
            <a:off x="1371600" y="3886200"/>
            <a:ext cx="6400800" cy="1752600"/>
          </a:xfrm>
        </p:spPr>
        <p:txBody>
          <a:bodyPr anchor="ctr"/>
          <a:lstStyle>
            <a:lvl1pPr marL="0" indent="0" algn="ctr">
              <a:buFont typeface="Wingdings" pitchFamily="2" charset="2"/>
              <a:buNone/>
              <a:defRPr/>
            </a:lvl1pPr>
          </a:lstStyle>
          <a:p>
            <a:r>
              <a:rPr lang="en-US" smtClean="0"/>
              <a:t>Click to edit Master subtitle style</a:t>
            </a:r>
            <a:endParaRPr lang="en-US"/>
          </a:p>
        </p:txBody>
      </p:sp>
      <p:sp>
        <p:nvSpPr>
          <p:cNvPr id="8" name="Rectangle 4"/>
          <p:cNvSpPr>
            <a:spLocks noGrp="1" noChangeArrowheads="1"/>
          </p:cNvSpPr>
          <p:nvPr>
            <p:ph type="dt" sz="half" idx="10"/>
          </p:nvPr>
        </p:nvSpPr>
        <p:spPr>
          <a:xfrm>
            <a:off x="0" y="6381750"/>
            <a:ext cx="2133600" cy="476250"/>
          </a:xfrm>
        </p:spPr>
        <p:txBody>
          <a:bodyPr/>
          <a:lstStyle>
            <a:lvl1pPr>
              <a:defRPr dirty="0"/>
            </a:lvl1pPr>
          </a:lstStyle>
          <a:p>
            <a:pPr>
              <a:defRPr/>
            </a:pPr>
            <a:fld id="{AD110C69-CEBB-4C68-B4EC-715B950320B1}" type="datetime3">
              <a:rPr lang="en-US" smtClean="0"/>
              <a:t>19 June 2019</a:t>
            </a:fld>
            <a:endParaRPr lang="en-US" dirty="0"/>
          </a:p>
        </p:txBody>
      </p:sp>
      <p:sp>
        <p:nvSpPr>
          <p:cNvPr id="9" name="Rectangle 5"/>
          <p:cNvSpPr>
            <a:spLocks noGrp="1" noChangeArrowheads="1"/>
          </p:cNvSpPr>
          <p:nvPr>
            <p:ph type="ftr" sz="quarter" idx="11"/>
          </p:nvPr>
        </p:nvSpPr>
        <p:spPr>
          <a:xfrm>
            <a:off x="3124200" y="6381750"/>
            <a:ext cx="2895600" cy="476250"/>
          </a:xfrm>
        </p:spPr>
        <p:txBody>
          <a:bodyPr/>
          <a:lstStyle>
            <a:lvl1pPr>
              <a:defRPr dirty="0"/>
            </a:lvl1pPr>
          </a:lstStyle>
          <a:p>
            <a:pPr>
              <a:defRPr/>
            </a:pPr>
            <a:r>
              <a:rPr lang="en-US" smtClean="0"/>
              <a:t>Operations Department</a:t>
            </a:r>
            <a:endParaRPr lang="en-US" dirty="0"/>
          </a:p>
        </p:txBody>
      </p:sp>
      <p:sp>
        <p:nvSpPr>
          <p:cNvPr id="10" name="Rectangle 6"/>
          <p:cNvSpPr>
            <a:spLocks noGrp="1" noChangeArrowheads="1"/>
          </p:cNvSpPr>
          <p:nvPr>
            <p:ph type="sldNum" sz="quarter" idx="12"/>
          </p:nvPr>
        </p:nvSpPr>
        <p:spPr>
          <a:xfrm>
            <a:off x="7010400" y="6381750"/>
            <a:ext cx="2133600" cy="476250"/>
          </a:xfrm>
        </p:spPr>
        <p:txBody>
          <a:bodyPr/>
          <a:lstStyle>
            <a:lvl1pPr>
              <a:defRPr/>
            </a:lvl1pPr>
          </a:lstStyle>
          <a:p>
            <a:pPr>
              <a:defRPr/>
            </a:pPr>
            <a:fld id="{6C3657FF-1C3A-4C91-8675-7FBB9AA20E4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3"/>
            <a:ext cx="8377238" cy="457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78122CCC-E10A-47A5-9BA4-0B20153B3815}" type="datetime3">
              <a:rPr lang="en-US" smtClean="0"/>
              <a:t>19 June 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Operations Department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AE39479-8BC0-4E0C-A606-939EA4BD67DE}"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1524000"/>
            <a:ext cx="2093913" cy="46021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524000"/>
            <a:ext cx="6130925" cy="4602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DF6A0F6-F7EA-4882-8EF7-8694A0E7E193}" type="datetime3">
              <a:rPr lang="en-US" smtClean="0"/>
              <a:t>19 June 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Operations Department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6A6D292-EC92-4064-A5E2-68169A7CEBE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645AE950-B665-4344-8E17-ED6FD6995322}" type="datetime3">
              <a:rPr lang="en-US" smtClean="0"/>
              <a:t>19 June 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Operations Department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7E04CF5-1592-41C4-B73A-E44EE60F1D0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A4ECE33-A87B-4DD1-8E84-D3AE1CB17B20}" type="datetime3">
              <a:rPr lang="en-US" smtClean="0"/>
              <a:t>19 June 2019</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Operations Department</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8EDDF07-293C-445F-9853-2F39456723B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47813"/>
            <a:ext cx="4038600" cy="4578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47813"/>
            <a:ext cx="4038600" cy="4578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3691DCD-188E-487C-B81D-DED04739253E}" type="datetime3">
              <a:rPr lang="en-US" smtClean="0"/>
              <a:t>19 June 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Operations Department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D365488-DECC-48BF-AAC3-D74853733DC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solidFill>
            <a:srgbClr val="90242E"/>
          </a:solidFill>
        </p:spPr>
        <p:txBody>
          <a:bodyPr anchor="t" anchorCtr="0"/>
          <a:lstStyle>
            <a:lvl1pPr marL="0" indent="0">
              <a:buNone/>
              <a:defRPr sz="2000" b="0" i="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solidFill>
            <a:srgbClr val="151C77"/>
          </a:solidFill>
        </p:spPr>
        <p:txBody>
          <a:bodyPr anchor="t" anchorCtr="0"/>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971550" y="217488"/>
            <a:ext cx="7862888" cy="841375"/>
          </a:xfrm>
        </p:spPr>
        <p:txBody>
          <a:bodyPr/>
          <a:lstStyle/>
          <a:p>
            <a:r>
              <a:rPr lang="en-US" smtClean="0"/>
              <a:t>Click to edit Master title style</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EC30247-1747-4820-956F-6FAD65681B64}" type="datetime3">
              <a:rPr lang="en-US" smtClean="0"/>
              <a:t>19 June 2019</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Operations Department</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1A84B2B-FD75-4829-B8E3-A6484A5E4D0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29C3433-24D4-4ACC-873A-47057A3C277F}" type="datetime3">
              <a:rPr lang="en-US" smtClean="0"/>
              <a:t>19 June 2019</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Operations Department</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BB656A9-9644-49A7-AD3E-38B435F79F4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0AE723E-3A10-4BFB-9E36-34DD0AF41157}" type="datetime3">
              <a:rPr lang="en-US" smtClean="0"/>
              <a:t>19 June 2019</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Operations Department</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6099534-0E78-43F2-A4F7-38AF0F47CFF5}"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971550" y="217488"/>
            <a:ext cx="7862888" cy="841375"/>
          </a:xfrm>
        </p:spPr>
        <p:txBody>
          <a:bodyPr/>
          <a:lstStyle/>
          <a:p>
            <a:r>
              <a:rPr lang="en-US" smtClean="0"/>
              <a:t>Click to edit Master title style</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5E45CDE-3393-4361-B406-4C7FDB002BBC}" type="datetime3">
              <a:rPr lang="en-US" smtClean="0"/>
              <a:t>19 June 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Operations Department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8C30956-9535-4560-8CA4-9DC48CB771E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523999"/>
            <a:ext cx="5486400" cy="3203575"/>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3381121-3F17-4330-81FA-3BC6A99980E2}" type="datetime3">
              <a:rPr lang="en-US" smtClean="0"/>
              <a:t>19 June 2019</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Operations Department</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A3CD985-11F3-430F-B212-678D0BF60D92}"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71550" y="217488"/>
            <a:ext cx="7862888" cy="841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547813"/>
            <a:ext cx="8229600" cy="4578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0" y="6376988"/>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b="0"/>
            </a:lvl1pPr>
          </a:lstStyle>
          <a:p>
            <a:pPr>
              <a:defRPr/>
            </a:pPr>
            <a:fld id="{7F2F4234-805D-44B1-9559-DF9ED157E452}" type="datetime3">
              <a:rPr lang="en-US" smtClean="0"/>
              <a:t>19 June 2019</a:t>
            </a:fld>
            <a:endParaRPr lang="en-US" dirty="0"/>
          </a:p>
        </p:txBody>
      </p:sp>
      <p:sp>
        <p:nvSpPr>
          <p:cNvPr id="4101" name="Rectangle 5"/>
          <p:cNvSpPr>
            <a:spLocks noGrp="1" noChangeArrowheads="1"/>
          </p:cNvSpPr>
          <p:nvPr>
            <p:ph type="ftr" sz="quarter" idx="3"/>
          </p:nvPr>
        </p:nvSpPr>
        <p:spPr bwMode="auto">
          <a:xfrm>
            <a:off x="3124200" y="6389688"/>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b="0">
                <a:latin typeface="Arial" charset="0"/>
              </a:defRPr>
            </a:lvl1pPr>
          </a:lstStyle>
          <a:p>
            <a:pPr>
              <a:defRPr/>
            </a:pPr>
            <a:r>
              <a:rPr lang="en-US" smtClean="0"/>
              <a:t>Operations Department</a:t>
            </a:r>
            <a:endParaRPr lang="en-US" dirty="0"/>
          </a:p>
        </p:txBody>
      </p:sp>
      <p:sp>
        <p:nvSpPr>
          <p:cNvPr id="4102" name="Rectangle 6"/>
          <p:cNvSpPr>
            <a:spLocks noGrp="1" noChangeArrowheads="1"/>
          </p:cNvSpPr>
          <p:nvPr>
            <p:ph type="sldNum" sz="quarter" idx="4"/>
          </p:nvPr>
        </p:nvSpPr>
        <p:spPr bwMode="auto">
          <a:xfrm>
            <a:off x="7008813" y="6389688"/>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lvl1pPr>
          </a:lstStyle>
          <a:p>
            <a:pPr>
              <a:defRPr/>
            </a:pPr>
            <a:fld id="{D952840B-6634-46F0-B8E2-DE0BE30135C7}" type="slidenum">
              <a:rPr lang="en-US"/>
              <a:pPr>
                <a:defRPr/>
              </a:pPr>
              <a:t>‹#›</a:t>
            </a:fld>
            <a:endParaRPr lang="en-US" dirty="0"/>
          </a:p>
        </p:txBody>
      </p:sp>
      <p:pic>
        <p:nvPicPr>
          <p:cNvPr id="1031" name="Picture 7" descr="OCHR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1925" y="301625"/>
            <a:ext cx="895350" cy="917575"/>
          </a:xfrm>
          <a:prstGeom prst="rect">
            <a:avLst/>
          </a:prstGeom>
          <a:noFill/>
          <a:ln w="9525">
            <a:noFill/>
            <a:miter lim="800000"/>
            <a:headEnd/>
            <a:tailEnd/>
          </a:ln>
        </p:spPr>
      </p:pic>
      <p:sp>
        <p:nvSpPr>
          <p:cNvPr id="4104" name="Line 8"/>
          <p:cNvSpPr>
            <a:spLocks noChangeShapeType="1"/>
          </p:cNvSpPr>
          <p:nvPr/>
        </p:nvSpPr>
        <p:spPr bwMode="auto">
          <a:xfrm>
            <a:off x="1060450" y="1063625"/>
            <a:ext cx="7773988" cy="0"/>
          </a:xfrm>
          <a:prstGeom prst="line">
            <a:avLst/>
          </a:prstGeom>
          <a:noFill/>
          <a:ln w="38100">
            <a:solidFill>
              <a:srgbClr val="151C77"/>
            </a:solidFill>
            <a:round/>
            <a:headEnd/>
            <a:tailEnd/>
          </a:ln>
          <a:effectLst/>
        </p:spPr>
        <p:txBody>
          <a:bodyPr wrap="none" anchor="ctr"/>
          <a:lstStyle/>
          <a:p>
            <a:pPr>
              <a:defRPr/>
            </a:pPr>
            <a:endParaRPr lang="en-US" dirty="0"/>
          </a:p>
        </p:txBody>
      </p:sp>
      <p:sp>
        <p:nvSpPr>
          <p:cNvPr id="4110" name="Line 14"/>
          <p:cNvSpPr>
            <a:spLocks noChangeShapeType="1"/>
          </p:cNvSpPr>
          <p:nvPr/>
        </p:nvSpPr>
        <p:spPr bwMode="auto">
          <a:xfrm flipH="1">
            <a:off x="0" y="6632575"/>
            <a:ext cx="9142413" cy="0"/>
          </a:xfrm>
          <a:prstGeom prst="line">
            <a:avLst/>
          </a:prstGeom>
          <a:noFill/>
          <a:ln w="38100">
            <a:solidFill>
              <a:srgbClr val="151C77"/>
            </a:solidFill>
            <a:round/>
            <a:headEnd/>
            <a:tailEnd/>
          </a:ln>
          <a:effectLst/>
        </p:spPr>
        <p:txBody>
          <a:bodyPr/>
          <a:lstStyle/>
          <a:p>
            <a:pPr>
              <a:defRPr/>
            </a:pPr>
            <a:endParaRPr lang="en-US" dirty="0"/>
          </a:p>
        </p:txBody>
      </p:sp>
      <p:sp>
        <p:nvSpPr>
          <p:cNvPr id="4112" name="Line 16"/>
          <p:cNvSpPr>
            <a:spLocks noChangeShapeType="1"/>
          </p:cNvSpPr>
          <p:nvPr/>
        </p:nvSpPr>
        <p:spPr bwMode="auto">
          <a:xfrm>
            <a:off x="1066800" y="1187450"/>
            <a:ext cx="7773988" cy="0"/>
          </a:xfrm>
          <a:prstGeom prst="line">
            <a:avLst/>
          </a:prstGeom>
          <a:noFill/>
          <a:ln w="31750">
            <a:solidFill>
              <a:srgbClr val="90242E"/>
            </a:solidFill>
            <a:round/>
            <a:headEnd/>
            <a:tailEnd/>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l" rtl="0" eaLnBrk="1" fontAlgn="base" hangingPunct="1">
        <a:spcBef>
          <a:spcPct val="0"/>
        </a:spcBef>
        <a:spcAft>
          <a:spcPct val="0"/>
        </a:spcAft>
        <a:defRPr sz="3600" b="1">
          <a:solidFill>
            <a:srgbClr val="151C77"/>
          </a:solidFill>
          <a:latin typeface="+mj-lt"/>
          <a:ea typeface="+mj-ea"/>
          <a:cs typeface="+mj-cs"/>
        </a:defRPr>
      </a:lvl1pPr>
      <a:lvl2pPr algn="l" rtl="0" eaLnBrk="1" fontAlgn="base" hangingPunct="1">
        <a:spcBef>
          <a:spcPct val="0"/>
        </a:spcBef>
        <a:spcAft>
          <a:spcPct val="0"/>
        </a:spcAft>
        <a:defRPr sz="3600" b="1">
          <a:solidFill>
            <a:srgbClr val="151C77"/>
          </a:solidFill>
          <a:latin typeface="Verdana" pitchFamily="34" charset="0"/>
        </a:defRPr>
      </a:lvl2pPr>
      <a:lvl3pPr algn="l" rtl="0" eaLnBrk="1" fontAlgn="base" hangingPunct="1">
        <a:spcBef>
          <a:spcPct val="0"/>
        </a:spcBef>
        <a:spcAft>
          <a:spcPct val="0"/>
        </a:spcAft>
        <a:defRPr sz="3600" b="1">
          <a:solidFill>
            <a:srgbClr val="151C77"/>
          </a:solidFill>
          <a:latin typeface="Verdana" pitchFamily="34" charset="0"/>
        </a:defRPr>
      </a:lvl3pPr>
      <a:lvl4pPr algn="l" rtl="0" eaLnBrk="1" fontAlgn="base" hangingPunct="1">
        <a:spcBef>
          <a:spcPct val="0"/>
        </a:spcBef>
        <a:spcAft>
          <a:spcPct val="0"/>
        </a:spcAft>
        <a:defRPr sz="3600" b="1">
          <a:solidFill>
            <a:srgbClr val="151C77"/>
          </a:solidFill>
          <a:latin typeface="Verdana" pitchFamily="34" charset="0"/>
        </a:defRPr>
      </a:lvl4pPr>
      <a:lvl5pPr algn="l" rtl="0" eaLnBrk="1" fontAlgn="base" hangingPunct="1">
        <a:spcBef>
          <a:spcPct val="0"/>
        </a:spcBef>
        <a:spcAft>
          <a:spcPct val="0"/>
        </a:spcAft>
        <a:defRPr sz="3600" b="1">
          <a:solidFill>
            <a:srgbClr val="151C77"/>
          </a:solidFill>
          <a:latin typeface="Verdana" pitchFamily="34" charset="0"/>
        </a:defRPr>
      </a:lvl5pPr>
      <a:lvl6pPr marL="457200" algn="l" rtl="0" eaLnBrk="1" fontAlgn="base" hangingPunct="1">
        <a:spcBef>
          <a:spcPct val="0"/>
        </a:spcBef>
        <a:spcAft>
          <a:spcPct val="0"/>
        </a:spcAft>
        <a:defRPr sz="3600" b="1">
          <a:solidFill>
            <a:srgbClr val="151C77"/>
          </a:solidFill>
          <a:latin typeface="Verdana" pitchFamily="34" charset="0"/>
        </a:defRPr>
      </a:lvl6pPr>
      <a:lvl7pPr marL="914400" algn="l" rtl="0" eaLnBrk="1" fontAlgn="base" hangingPunct="1">
        <a:spcBef>
          <a:spcPct val="0"/>
        </a:spcBef>
        <a:spcAft>
          <a:spcPct val="0"/>
        </a:spcAft>
        <a:defRPr sz="3600" b="1">
          <a:solidFill>
            <a:srgbClr val="151C77"/>
          </a:solidFill>
          <a:latin typeface="Verdana" pitchFamily="34" charset="0"/>
        </a:defRPr>
      </a:lvl7pPr>
      <a:lvl8pPr marL="1371600" algn="l" rtl="0" eaLnBrk="1" fontAlgn="base" hangingPunct="1">
        <a:spcBef>
          <a:spcPct val="0"/>
        </a:spcBef>
        <a:spcAft>
          <a:spcPct val="0"/>
        </a:spcAft>
        <a:defRPr sz="3600" b="1">
          <a:solidFill>
            <a:srgbClr val="151C77"/>
          </a:solidFill>
          <a:latin typeface="Verdana" pitchFamily="34" charset="0"/>
        </a:defRPr>
      </a:lvl8pPr>
      <a:lvl9pPr marL="1828800" algn="l" rtl="0" eaLnBrk="1" fontAlgn="base" hangingPunct="1">
        <a:spcBef>
          <a:spcPct val="0"/>
        </a:spcBef>
        <a:spcAft>
          <a:spcPct val="0"/>
        </a:spcAft>
        <a:defRPr sz="3600" b="1">
          <a:solidFill>
            <a:srgbClr val="151C77"/>
          </a:solidFill>
          <a:latin typeface="Verdana" pitchFamily="34" charset="0"/>
        </a:defRPr>
      </a:lvl9pPr>
    </p:titleStyle>
    <p:bodyStyle>
      <a:lvl1pPr marL="342900" indent="-342900" algn="l" rtl="0" eaLnBrk="1" fontAlgn="base" hangingPunct="1">
        <a:spcBef>
          <a:spcPct val="20000"/>
        </a:spcBef>
        <a:spcAft>
          <a:spcPct val="10000"/>
        </a:spcAft>
        <a:buClr>
          <a:srgbClr val="151C77"/>
        </a:buClr>
        <a:buFont typeface="Wingdings" pitchFamily="2" charset="2"/>
        <a:buChar char="r"/>
        <a:defRPr sz="2800">
          <a:solidFill>
            <a:schemeClr val="tx1"/>
          </a:solidFill>
          <a:latin typeface="+mn-lt"/>
          <a:ea typeface="+mn-ea"/>
          <a:cs typeface="+mn-cs"/>
        </a:defRPr>
      </a:lvl1pPr>
      <a:lvl2pPr marL="742950" indent="-285750" algn="l" rtl="0" eaLnBrk="1" fontAlgn="base" hangingPunct="1">
        <a:spcBef>
          <a:spcPct val="20000"/>
        </a:spcBef>
        <a:spcAft>
          <a:spcPct val="10000"/>
        </a:spcAft>
        <a:buClr>
          <a:srgbClr val="151C77"/>
        </a:buClr>
        <a:buFont typeface="Wingdings 2" pitchFamily="18" charset="2"/>
        <a:buChar char="®"/>
        <a:defRPr sz="2400">
          <a:solidFill>
            <a:schemeClr val="tx1"/>
          </a:solidFill>
          <a:latin typeface="+mn-lt"/>
        </a:defRPr>
      </a:lvl2pPr>
      <a:lvl3pPr marL="1143000" indent="-228600" algn="l" rtl="0" eaLnBrk="1" fontAlgn="base" hangingPunct="1">
        <a:spcBef>
          <a:spcPct val="20000"/>
        </a:spcBef>
        <a:spcAft>
          <a:spcPct val="10000"/>
        </a:spcAft>
        <a:buClr>
          <a:srgbClr val="151C77"/>
        </a:buClr>
        <a:buFont typeface="Symbol" pitchFamily="18" charset="2"/>
        <a:buChar char="·"/>
        <a:defRPr sz="2200">
          <a:solidFill>
            <a:schemeClr val="tx1"/>
          </a:solidFill>
          <a:latin typeface="+mn-lt"/>
        </a:defRPr>
      </a:lvl3pPr>
      <a:lvl4pPr marL="1600200" indent="-228600" algn="l" rtl="0" eaLnBrk="1" fontAlgn="base" hangingPunct="1">
        <a:spcBef>
          <a:spcPct val="20000"/>
        </a:spcBef>
        <a:spcAft>
          <a:spcPct val="10000"/>
        </a:spcAft>
        <a:buClr>
          <a:srgbClr val="151C77"/>
        </a:buClr>
        <a:buChar char="–"/>
        <a:defRPr sz="2000">
          <a:solidFill>
            <a:schemeClr val="tx1"/>
          </a:solidFill>
          <a:latin typeface="+mn-lt"/>
        </a:defRPr>
      </a:lvl4pPr>
      <a:lvl5pPr marL="2057400" indent="-228600" algn="l" rtl="0" eaLnBrk="1" fontAlgn="base" hangingPunct="1">
        <a:spcBef>
          <a:spcPct val="20000"/>
        </a:spcBef>
        <a:spcAft>
          <a:spcPct val="10000"/>
        </a:spcAft>
        <a:buClr>
          <a:srgbClr val="151C77"/>
        </a:buClr>
        <a:buChar char="»"/>
        <a:defRPr sz="2000">
          <a:solidFill>
            <a:schemeClr val="tx1"/>
          </a:solidFill>
          <a:latin typeface="+mn-lt"/>
        </a:defRPr>
      </a:lvl5pPr>
      <a:lvl6pPr marL="2514600" indent="-228600" algn="l" rtl="0" eaLnBrk="1" fontAlgn="base" hangingPunct="1">
        <a:spcBef>
          <a:spcPct val="20000"/>
        </a:spcBef>
        <a:spcAft>
          <a:spcPct val="10000"/>
        </a:spcAft>
        <a:buClr>
          <a:srgbClr val="151C77"/>
        </a:buClr>
        <a:buChar char="»"/>
        <a:defRPr sz="2000">
          <a:solidFill>
            <a:schemeClr val="tx1"/>
          </a:solidFill>
          <a:latin typeface="+mn-lt"/>
        </a:defRPr>
      </a:lvl6pPr>
      <a:lvl7pPr marL="2971800" indent="-228600" algn="l" rtl="0" eaLnBrk="1" fontAlgn="base" hangingPunct="1">
        <a:spcBef>
          <a:spcPct val="20000"/>
        </a:spcBef>
        <a:spcAft>
          <a:spcPct val="10000"/>
        </a:spcAft>
        <a:buClr>
          <a:srgbClr val="151C77"/>
        </a:buClr>
        <a:buChar char="»"/>
        <a:defRPr sz="2000">
          <a:solidFill>
            <a:schemeClr val="tx1"/>
          </a:solidFill>
          <a:latin typeface="+mn-lt"/>
        </a:defRPr>
      </a:lvl7pPr>
      <a:lvl8pPr marL="3429000" indent="-228600" algn="l" rtl="0" eaLnBrk="1" fontAlgn="base" hangingPunct="1">
        <a:spcBef>
          <a:spcPct val="20000"/>
        </a:spcBef>
        <a:spcAft>
          <a:spcPct val="10000"/>
        </a:spcAft>
        <a:buClr>
          <a:srgbClr val="151C77"/>
        </a:buClr>
        <a:buChar char="»"/>
        <a:defRPr sz="2000">
          <a:solidFill>
            <a:schemeClr val="tx1"/>
          </a:solidFill>
          <a:latin typeface="+mn-lt"/>
        </a:defRPr>
      </a:lvl8pPr>
      <a:lvl9pPr marL="3886200" indent="-228600" algn="l" rtl="0" eaLnBrk="1" fontAlgn="base" hangingPunct="1">
        <a:spcBef>
          <a:spcPct val="20000"/>
        </a:spcBef>
        <a:spcAft>
          <a:spcPct val="10000"/>
        </a:spcAft>
        <a:buClr>
          <a:srgbClr val="151C77"/>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dawn.fish@navy.mil"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4.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microsoft.com/office/2007/relationships/hdphoto" Target="../media/hdphoto4.wdp"/><Relationship Id="rId5" Type="http://schemas.openxmlformats.org/officeDocument/2006/relationships/image" Target="../media/image5.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885950"/>
            <a:ext cx="7772400" cy="2076450"/>
          </a:xfrm>
        </p:spPr>
        <p:txBody>
          <a:bodyPr>
            <a:normAutofit fontScale="90000"/>
          </a:bodyPr>
          <a:lstStyle/>
          <a:p>
            <a:r>
              <a:rPr lang="en-US" dirty="0" smtClean="0">
                <a:solidFill>
                  <a:schemeClr val="accent1"/>
                </a:solidFill>
              </a:rPr>
              <a:t/>
            </a:r>
            <a:br>
              <a:rPr lang="en-US" dirty="0" smtClean="0">
                <a:solidFill>
                  <a:schemeClr val="accent1"/>
                </a:solidFill>
              </a:rPr>
            </a:br>
            <a:r>
              <a:rPr lang="en-US" dirty="0" smtClean="0">
                <a:solidFill>
                  <a:schemeClr val="accent1"/>
                </a:solidFill>
              </a:rPr>
              <a:t>USA Staffing </a:t>
            </a:r>
            <a:br>
              <a:rPr lang="en-US" dirty="0" smtClean="0">
                <a:solidFill>
                  <a:schemeClr val="accent1"/>
                </a:solidFill>
              </a:rPr>
            </a:br>
            <a:r>
              <a:rPr lang="en-US" dirty="0" smtClean="0">
                <a:solidFill>
                  <a:schemeClr val="accent1"/>
                </a:solidFill>
              </a:rPr>
              <a:t>Applicant Documentation</a:t>
            </a:r>
            <a:br>
              <a:rPr lang="en-US" dirty="0" smtClean="0">
                <a:solidFill>
                  <a:schemeClr val="accent1"/>
                </a:solidFill>
              </a:rPr>
            </a:br>
            <a:r>
              <a:rPr lang="en-US" dirty="0" smtClean="0">
                <a:solidFill>
                  <a:schemeClr val="accent1"/>
                </a:solidFill>
              </a:rPr>
              <a:t>Command Brief</a:t>
            </a:r>
            <a:br>
              <a:rPr lang="en-US" dirty="0" smtClean="0">
                <a:solidFill>
                  <a:schemeClr val="accent1"/>
                </a:solidFill>
              </a:rPr>
            </a:br>
            <a:endParaRPr lang="en-US" dirty="0" smtClean="0"/>
          </a:p>
        </p:txBody>
      </p:sp>
      <p:sp>
        <p:nvSpPr>
          <p:cNvPr id="3075" name="Rectangle 3"/>
          <p:cNvSpPr>
            <a:spLocks noGrp="1" noChangeArrowheads="1"/>
          </p:cNvSpPr>
          <p:nvPr>
            <p:ph type="subTitle" idx="1"/>
          </p:nvPr>
        </p:nvSpPr>
        <p:spPr>
          <a:xfrm>
            <a:off x="1371600" y="4038600"/>
            <a:ext cx="6400800" cy="1752600"/>
          </a:xfrm>
        </p:spPr>
        <p:txBody>
          <a:bodyPr>
            <a:normAutofit fontScale="92500" lnSpcReduction="20000"/>
          </a:bodyPr>
          <a:lstStyle/>
          <a:p>
            <a:endParaRPr lang="en-US" dirty="0" smtClean="0"/>
          </a:p>
          <a:p>
            <a:r>
              <a:rPr lang="en-US" dirty="0" smtClean="0"/>
              <a:t>Operations Department</a:t>
            </a:r>
          </a:p>
          <a:p>
            <a:r>
              <a:rPr lang="en-US" dirty="0" smtClean="0"/>
              <a:t>Office of Civilian Human Resources</a:t>
            </a:r>
          </a:p>
          <a:p>
            <a:r>
              <a:rPr lang="en-US" dirty="0" smtClean="0"/>
              <a:t>May 2019</a:t>
            </a:r>
          </a:p>
        </p:txBody>
      </p:sp>
    </p:spTree>
    <p:extLst>
      <p:ext uri="{BB962C8B-B14F-4D97-AF65-F5344CB8AC3E}">
        <p14:creationId xmlns:p14="http://schemas.microsoft.com/office/powerpoint/2010/main" val="3393532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17488"/>
            <a:ext cx="8172450" cy="841375"/>
          </a:xfrm>
        </p:spPr>
        <p:txBody>
          <a:bodyPr/>
          <a:lstStyle/>
          <a:p>
            <a:r>
              <a:rPr lang="en-US" sz="3200" dirty="0" smtClean="0"/>
              <a:t/>
            </a:r>
            <a:br>
              <a:rPr lang="en-US" sz="3200" dirty="0" smtClean="0"/>
            </a:br>
            <a:r>
              <a:rPr lang="en-US" sz="3200" dirty="0" smtClean="0"/>
              <a:t>DON </a:t>
            </a:r>
            <a:r>
              <a:rPr lang="en-US" sz="3200" dirty="0"/>
              <a:t>employees need to </a:t>
            </a:r>
            <a:r>
              <a:rPr lang="en-US" sz="3200" dirty="0" smtClean="0"/>
              <a:t>know</a:t>
            </a:r>
            <a:r>
              <a:rPr lang="en-US" sz="3200" dirty="0"/>
              <a:t/>
            </a:r>
            <a:br>
              <a:rPr lang="en-US" sz="3200" dirty="0"/>
            </a:br>
            <a:endParaRPr lang="en-US" sz="3200" dirty="0"/>
          </a:p>
        </p:txBody>
      </p:sp>
      <p:sp>
        <p:nvSpPr>
          <p:cNvPr id="7" name="Content Placeholder 6"/>
          <p:cNvSpPr>
            <a:spLocks noGrp="1"/>
          </p:cNvSpPr>
          <p:nvPr>
            <p:ph sz="half" idx="1"/>
          </p:nvPr>
        </p:nvSpPr>
        <p:spPr>
          <a:xfrm>
            <a:off x="304800" y="1371600"/>
            <a:ext cx="8686800" cy="5105400"/>
          </a:xfrm>
        </p:spPr>
        <p:txBody>
          <a:bodyPr/>
          <a:lstStyle/>
          <a:p>
            <a:r>
              <a:rPr lang="en-US" sz="1600" dirty="0" smtClean="0"/>
              <a:t>All applicants, </a:t>
            </a:r>
            <a:r>
              <a:rPr lang="en-US" sz="1600" b="1" dirty="0" smtClean="0"/>
              <a:t>including current DON employees</a:t>
            </a:r>
            <a:r>
              <a:rPr lang="en-US" sz="1600" dirty="0" smtClean="0"/>
              <a:t>, must submit documents at time of application</a:t>
            </a:r>
          </a:p>
          <a:p>
            <a:r>
              <a:rPr lang="en-US" sz="1600" dirty="0" smtClean="0"/>
              <a:t>Documents are required to prove: appointment eligibility, promotion eligibility, and qualifications</a:t>
            </a:r>
          </a:p>
          <a:p>
            <a:r>
              <a:rPr lang="en-US" sz="1600" dirty="0" smtClean="0"/>
              <a:t>If the position requires education, unofficial transcripts are usually required, but when specific coursework does not need to be verified, a copy of the degree is acceptable. The announcement will include this information.</a:t>
            </a:r>
          </a:p>
          <a:p>
            <a:pPr lvl="1"/>
            <a:r>
              <a:rPr lang="en-US" sz="1200" dirty="0" smtClean="0"/>
              <a:t>Unofficial transcripts are free and can be printed from the student portal of the college website. If you encounter difficulty using the school’s student portal, call the school’s registrar office</a:t>
            </a:r>
          </a:p>
          <a:p>
            <a:pPr lvl="1"/>
            <a:r>
              <a:rPr lang="en-US" sz="1200" dirty="0" smtClean="0"/>
              <a:t>You may be able to copy your transcripts from your </a:t>
            </a:r>
            <a:r>
              <a:rPr lang="en-US" sz="1200" dirty="0" err="1" smtClean="0"/>
              <a:t>eOPF</a:t>
            </a:r>
            <a:endParaRPr lang="en-US" sz="1200" dirty="0" smtClean="0"/>
          </a:p>
          <a:p>
            <a:r>
              <a:rPr lang="en-US" sz="1600" dirty="0" smtClean="0"/>
              <a:t>DON </a:t>
            </a:r>
            <a:r>
              <a:rPr lang="en-US" sz="1600" dirty="0"/>
              <a:t>employees can obtain copies of their SF-50s from </a:t>
            </a:r>
            <a:r>
              <a:rPr lang="en-US" sz="1600" dirty="0" err="1"/>
              <a:t>MyBiz</a:t>
            </a:r>
            <a:r>
              <a:rPr lang="en-US" sz="1600" dirty="0"/>
              <a:t>+.  </a:t>
            </a:r>
            <a:endParaRPr lang="en-US" sz="1600" dirty="0" smtClean="0"/>
          </a:p>
          <a:p>
            <a:pPr lvl="1"/>
            <a:r>
              <a:rPr lang="en-US" sz="1200" dirty="0"/>
              <a:t>OCHR requests </a:t>
            </a:r>
            <a:r>
              <a:rPr lang="en-US" sz="1200" dirty="0" smtClean="0"/>
              <a:t>applicants submit </a:t>
            </a:r>
            <a:r>
              <a:rPr lang="en-US" sz="1200" dirty="0"/>
              <a:t>two </a:t>
            </a:r>
            <a:r>
              <a:rPr lang="en-US" sz="1200" dirty="0" smtClean="0"/>
              <a:t>SF-50s. The SF-50 that supports your appointment eligibility will rarely support your promotion eligibility. </a:t>
            </a:r>
            <a:endParaRPr lang="en-US" sz="1200" dirty="0"/>
          </a:p>
          <a:p>
            <a:r>
              <a:rPr lang="en-US" sz="1600" dirty="0" smtClean="0"/>
              <a:t>Documents loaded to USAJOBS once can be re-used</a:t>
            </a:r>
          </a:p>
          <a:p>
            <a:r>
              <a:rPr lang="en-US" sz="1600" dirty="0" smtClean="0"/>
              <a:t>HR Specialists at the OCHR Operations Centers will not change an applicant's answer to a question, even upon request</a:t>
            </a:r>
          </a:p>
          <a:p>
            <a:r>
              <a:rPr lang="en-US" sz="1600" dirty="0" smtClean="0"/>
              <a:t>OCHR Operations Centers will not accept documents after the closing date of the announcement It is the responsibility of the applicant to make sure the documents submitted are the correct documents</a:t>
            </a:r>
          </a:p>
          <a:p>
            <a:pPr marL="0" indent="0">
              <a:buNone/>
            </a:pPr>
            <a:endParaRPr lang="en-US" sz="2400" dirty="0" smtClean="0"/>
          </a:p>
          <a:p>
            <a:endParaRPr lang="en-US" dirty="0"/>
          </a:p>
        </p:txBody>
      </p:sp>
      <p:sp>
        <p:nvSpPr>
          <p:cNvPr id="4" name="Date Placeholder 3"/>
          <p:cNvSpPr>
            <a:spLocks noGrp="1"/>
          </p:cNvSpPr>
          <p:nvPr>
            <p:ph type="dt" sz="half" idx="10"/>
          </p:nvPr>
        </p:nvSpPr>
        <p:spPr/>
        <p:txBody>
          <a:bodyPr/>
          <a:lstStyle/>
          <a:p>
            <a:pPr>
              <a:defRPr/>
            </a:pPr>
            <a:fld id="{9B5D5778-868A-4ADF-8CC5-C72F7F4EC647}" type="datetime3">
              <a:rPr lang="en-US" smtClean="0"/>
              <a:t>19 June 2019</a:t>
            </a:fld>
            <a:endParaRPr lang="en-US" dirty="0"/>
          </a:p>
        </p:txBody>
      </p:sp>
      <p:sp>
        <p:nvSpPr>
          <p:cNvPr id="3" name="Footer Placeholder 2"/>
          <p:cNvSpPr>
            <a:spLocks noGrp="1"/>
          </p:cNvSpPr>
          <p:nvPr>
            <p:ph type="ftr" sz="quarter" idx="11"/>
          </p:nvPr>
        </p:nvSpPr>
        <p:spPr/>
        <p:txBody>
          <a:bodyPr/>
          <a:lstStyle/>
          <a:p>
            <a:pPr>
              <a:defRPr/>
            </a:pPr>
            <a:r>
              <a:rPr lang="en-US" smtClean="0"/>
              <a:t>Operations Department</a:t>
            </a:r>
            <a:endParaRPr lang="en-US" dirty="0"/>
          </a:p>
        </p:txBody>
      </p:sp>
      <p:sp>
        <p:nvSpPr>
          <p:cNvPr id="5" name="Slide Number Placeholder 4"/>
          <p:cNvSpPr>
            <a:spLocks noGrp="1"/>
          </p:cNvSpPr>
          <p:nvPr>
            <p:ph type="sldNum" sz="quarter" idx="12"/>
          </p:nvPr>
        </p:nvSpPr>
        <p:spPr/>
        <p:txBody>
          <a:bodyPr/>
          <a:lstStyle/>
          <a:p>
            <a:pPr>
              <a:defRPr/>
            </a:pPr>
            <a:fld id="{CD365488-DECC-48BF-AAC3-D74853733DC6}" type="slidenum">
              <a:rPr lang="en-US" smtClean="0"/>
              <a:pPr>
                <a:defRPr/>
              </a:pPr>
              <a:t>10</a:t>
            </a:fld>
            <a:endParaRPr lang="en-US" dirty="0"/>
          </a:p>
        </p:txBody>
      </p:sp>
    </p:spTree>
    <p:extLst>
      <p:ext uri="{BB962C8B-B14F-4D97-AF65-F5344CB8AC3E}">
        <p14:creationId xmlns:p14="http://schemas.microsoft.com/office/powerpoint/2010/main" val="2917842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1031001" y="4525962"/>
            <a:ext cx="3514724" cy="487362"/>
          </a:xfrm>
        </p:spPr>
        <p:txBody>
          <a:bodyPr/>
          <a:lstStyle/>
          <a:p>
            <a:r>
              <a:rPr lang="en-US" dirty="0" smtClean="0"/>
              <a:t>Announcement Text</a:t>
            </a:r>
            <a:endParaRPr lang="en-US" b="0" dirty="0"/>
          </a:p>
        </p:txBody>
      </p:sp>
      <p:sp>
        <p:nvSpPr>
          <p:cNvPr id="7" name="Title 6"/>
          <p:cNvSpPr>
            <a:spLocks noGrp="1"/>
          </p:cNvSpPr>
          <p:nvPr>
            <p:ph type="title"/>
          </p:nvPr>
        </p:nvSpPr>
        <p:spPr>
          <a:xfrm>
            <a:off x="971549" y="217488"/>
            <a:ext cx="8170863" cy="841375"/>
          </a:xfrm>
        </p:spPr>
        <p:txBody>
          <a:bodyPr/>
          <a:lstStyle/>
          <a:p>
            <a:r>
              <a:rPr lang="en-US" sz="3200" dirty="0" smtClean="0"/>
              <a:t>Documentation Requirements</a:t>
            </a:r>
            <a:endParaRPr lang="en-US" sz="3200" dirty="0"/>
          </a:p>
        </p:txBody>
      </p:sp>
      <p:sp>
        <p:nvSpPr>
          <p:cNvPr id="5" name="Footer Placeholder 4"/>
          <p:cNvSpPr>
            <a:spLocks noGrp="1"/>
          </p:cNvSpPr>
          <p:nvPr>
            <p:ph type="ftr" sz="quarter" idx="11"/>
          </p:nvPr>
        </p:nvSpPr>
        <p:spPr/>
        <p:txBody>
          <a:bodyPr/>
          <a:lstStyle/>
          <a:p>
            <a:pPr>
              <a:defRPr/>
            </a:pPr>
            <a:r>
              <a:rPr lang="en-US" smtClean="0"/>
              <a:t>Operations Department</a:t>
            </a:r>
            <a:endParaRPr lang="en-US" dirty="0"/>
          </a:p>
        </p:txBody>
      </p:sp>
      <p:sp>
        <p:nvSpPr>
          <p:cNvPr id="6" name="Slide Number Placeholder 5"/>
          <p:cNvSpPr>
            <a:spLocks noGrp="1"/>
          </p:cNvSpPr>
          <p:nvPr>
            <p:ph type="sldNum" sz="quarter" idx="12"/>
          </p:nvPr>
        </p:nvSpPr>
        <p:spPr/>
        <p:txBody>
          <a:bodyPr/>
          <a:lstStyle/>
          <a:p>
            <a:pPr>
              <a:defRPr/>
            </a:pPr>
            <a:fld id="{77E04CF5-1592-41C4-B73A-E44EE60F1D04}" type="slidenum">
              <a:rPr lang="en-US" smtClean="0"/>
              <a:pPr>
                <a:defRPr/>
              </a:pPr>
              <a:t>11</a:t>
            </a:fld>
            <a:endParaRPr lang="en-US"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058636" y="1325562"/>
            <a:ext cx="3456802" cy="3200400"/>
          </a:xfrm>
          <a:prstGeom prst="rect">
            <a:avLst/>
          </a:prstGeom>
          <a:noFill/>
          <a:ln w="28575">
            <a:solidFill>
              <a:srgbClr val="90242E"/>
            </a:solidFill>
            <a:miter lim="800000"/>
            <a:headEnd/>
            <a:tailEnd/>
          </a:ln>
          <a:extLst>
            <a:ext uri="{909E8E84-426E-40DD-AFC4-6F175D3DCCD1}">
              <a14:hiddenFill xmlns:a14="http://schemas.microsoft.com/office/drawing/2010/main">
                <a:solidFill>
                  <a:schemeClr val="accent1"/>
                </a:solidFill>
              </a14:hiddenFill>
            </a:ext>
          </a:extLst>
        </p:spPr>
      </p:pic>
      <p:sp>
        <p:nvSpPr>
          <p:cNvPr id="14" name="Rectangle 3"/>
          <p:cNvSpPr txBox="1">
            <a:spLocks noChangeArrowheads="1"/>
          </p:cNvSpPr>
          <p:nvPr/>
        </p:nvSpPr>
        <p:spPr bwMode="auto">
          <a:xfrm>
            <a:off x="493455" y="5105400"/>
            <a:ext cx="8345745" cy="15398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10000"/>
              </a:spcAft>
              <a:buClr>
                <a:srgbClr val="151C77"/>
              </a:buClr>
              <a:buFont typeface="Wingdings" pitchFamily="2" charset="2"/>
              <a:buNone/>
              <a:defRPr sz="2400" b="1">
                <a:solidFill>
                  <a:schemeClr val="tx1"/>
                </a:solidFill>
                <a:latin typeface="+mn-lt"/>
                <a:ea typeface="+mn-ea"/>
                <a:cs typeface="+mn-cs"/>
              </a:defRPr>
            </a:lvl1pPr>
            <a:lvl2pPr marL="457200" indent="0" algn="l" rtl="0" eaLnBrk="1" fontAlgn="base" hangingPunct="1">
              <a:spcBef>
                <a:spcPct val="20000"/>
              </a:spcBef>
              <a:spcAft>
                <a:spcPct val="10000"/>
              </a:spcAft>
              <a:buClr>
                <a:srgbClr val="151C77"/>
              </a:buClr>
              <a:buFont typeface="Wingdings 2" pitchFamily="18" charset="2"/>
              <a:buNone/>
              <a:defRPr sz="2000" b="1">
                <a:solidFill>
                  <a:schemeClr val="tx1"/>
                </a:solidFill>
                <a:latin typeface="+mn-lt"/>
              </a:defRPr>
            </a:lvl2pPr>
            <a:lvl3pPr marL="914400" indent="0" algn="l" rtl="0" eaLnBrk="1" fontAlgn="base" hangingPunct="1">
              <a:spcBef>
                <a:spcPct val="20000"/>
              </a:spcBef>
              <a:spcAft>
                <a:spcPct val="10000"/>
              </a:spcAft>
              <a:buClr>
                <a:srgbClr val="151C77"/>
              </a:buClr>
              <a:buFont typeface="Symbol" pitchFamily="18" charset="2"/>
              <a:buNone/>
              <a:defRPr sz="1800" b="1">
                <a:solidFill>
                  <a:schemeClr val="tx1"/>
                </a:solidFill>
                <a:latin typeface="+mn-lt"/>
              </a:defRPr>
            </a:lvl3pPr>
            <a:lvl4pPr marL="1371600" indent="0" algn="l" rtl="0" eaLnBrk="1" fontAlgn="base" hangingPunct="1">
              <a:spcBef>
                <a:spcPct val="20000"/>
              </a:spcBef>
              <a:spcAft>
                <a:spcPct val="10000"/>
              </a:spcAft>
              <a:buClr>
                <a:srgbClr val="151C77"/>
              </a:buClr>
              <a:buNone/>
              <a:defRPr sz="1600" b="1">
                <a:solidFill>
                  <a:schemeClr val="tx1"/>
                </a:solidFill>
                <a:latin typeface="+mn-lt"/>
              </a:defRPr>
            </a:lvl4pPr>
            <a:lvl5pPr marL="1828800" indent="0" algn="l" rtl="0" eaLnBrk="1" fontAlgn="base" hangingPunct="1">
              <a:spcBef>
                <a:spcPct val="20000"/>
              </a:spcBef>
              <a:spcAft>
                <a:spcPct val="10000"/>
              </a:spcAft>
              <a:buClr>
                <a:srgbClr val="151C77"/>
              </a:buClr>
              <a:buNone/>
              <a:defRPr sz="1600" b="1">
                <a:solidFill>
                  <a:schemeClr val="tx1"/>
                </a:solidFill>
                <a:latin typeface="+mn-lt"/>
              </a:defRPr>
            </a:lvl5pPr>
            <a:lvl6pPr marL="2286000" indent="0" algn="l" rtl="0" eaLnBrk="1" fontAlgn="base" hangingPunct="1">
              <a:spcBef>
                <a:spcPct val="20000"/>
              </a:spcBef>
              <a:spcAft>
                <a:spcPct val="10000"/>
              </a:spcAft>
              <a:buClr>
                <a:srgbClr val="151C77"/>
              </a:buClr>
              <a:buNone/>
              <a:defRPr sz="1600" b="1">
                <a:solidFill>
                  <a:schemeClr val="tx1"/>
                </a:solidFill>
                <a:latin typeface="+mn-lt"/>
              </a:defRPr>
            </a:lvl6pPr>
            <a:lvl7pPr marL="2743200" indent="0" algn="l" rtl="0" eaLnBrk="1" fontAlgn="base" hangingPunct="1">
              <a:spcBef>
                <a:spcPct val="20000"/>
              </a:spcBef>
              <a:spcAft>
                <a:spcPct val="10000"/>
              </a:spcAft>
              <a:buClr>
                <a:srgbClr val="151C77"/>
              </a:buClr>
              <a:buNone/>
              <a:defRPr sz="1600" b="1">
                <a:solidFill>
                  <a:schemeClr val="tx1"/>
                </a:solidFill>
                <a:latin typeface="+mn-lt"/>
              </a:defRPr>
            </a:lvl7pPr>
            <a:lvl8pPr marL="3200400" indent="0" algn="l" rtl="0" eaLnBrk="1" fontAlgn="base" hangingPunct="1">
              <a:spcBef>
                <a:spcPct val="20000"/>
              </a:spcBef>
              <a:spcAft>
                <a:spcPct val="10000"/>
              </a:spcAft>
              <a:buClr>
                <a:srgbClr val="151C77"/>
              </a:buClr>
              <a:buNone/>
              <a:defRPr sz="1600" b="1">
                <a:solidFill>
                  <a:schemeClr val="tx1"/>
                </a:solidFill>
                <a:latin typeface="+mn-lt"/>
              </a:defRPr>
            </a:lvl8pPr>
            <a:lvl9pPr marL="3657600" indent="0" algn="l" rtl="0" eaLnBrk="1" fontAlgn="base" hangingPunct="1">
              <a:spcBef>
                <a:spcPct val="20000"/>
              </a:spcBef>
              <a:spcAft>
                <a:spcPct val="10000"/>
              </a:spcAft>
              <a:buClr>
                <a:srgbClr val="151C77"/>
              </a:buClr>
              <a:buNone/>
              <a:defRPr sz="1600" b="1">
                <a:solidFill>
                  <a:schemeClr val="tx1"/>
                </a:solidFill>
                <a:latin typeface="+mn-lt"/>
              </a:defRPr>
            </a:lvl9pPr>
          </a:lstStyle>
          <a:p>
            <a:pPr marL="342900" indent="-342900">
              <a:buFont typeface="Wingdings" panose="05000000000000000000" pitchFamily="2" charset="2"/>
              <a:buChar char="q"/>
            </a:pPr>
            <a:r>
              <a:rPr lang="en-US" sz="2000" b="0" kern="0" dirty="0" smtClean="0"/>
              <a:t>General documentation requirements are located in the </a:t>
            </a:r>
            <a:r>
              <a:rPr lang="en-US" sz="2000" kern="0" dirty="0" smtClean="0"/>
              <a:t>Required Documents </a:t>
            </a:r>
            <a:r>
              <a:rPr lang="en-US" sz="2000" b="0" kern="0" dirty="0" smtClean="0"/>
              <a:t>section of the </a:t>
            </a:r>
            <a:r>
              <a:rPr lang="en-US" sz="2000" kern="0" dirty="0" smtClean="0"/>
              <a:t>Announcement </a:t>
            </a:r>
            <a:r>
              <a:rPr lang="en-US" sz="2000" kern="0" dirty="0"/>
              <a:t>T</a:t>
            </a:r>
            <a:r>
              <a:rPr lang="en-US" sz="2000" kern="0" dirty="0" smtClean="0"/>
              <a:t>ext</a:t>
            </a:r>
          </a:p>
          <a:p>
            <a:pPr marL="342900" indent="-342900">
              <a:buFont typeface="Wingdings" panose="05000000000000000000" pitchFamily="2" charset="2"/>
              <a:buChar char="q"/>
            </a:pPr>
            <a:r>
              <a:rPr lang="en-US" sz="2000" b="0" kern="0" dirty="0" smtClean="0"/>
              <a:t>Specific documentation requirements are listed for each eligibility in the </a:t>
            </a:r>
            <a:r>
              <a:rPr lang="en-US" sz="2000" kern="0" dirty="0" smtClean="0"/>
              <a:t>Eligibilities </a:t>
            </a:r>
            <a:r>
              <a:rPr lang="en-US" sz="2000" b="0" kern="0" dirty="0" smtClean="0"/>
              <a:t>section of the </a:t>
            </a:r>
            <a:r>
              <a:rPr lang="en-US" sz="2000" kern="0" dirty="0" smtClean="0"/>
              <a:t>Application.</a:t>
            </a:r>
            <a:endParaRPr lang="en-US" sz="2000" kern="0" dirty="0"/>
          </a:p>
        </p:txBody>
      </p:sp>
      <p:sp>
        <p:nvSpPr>
          <p:cNvPr id="12" name="Date Placeholder 11"/>
          <p:cNvSpPr>
            <a:spLocks noGrp="1"/>
          </p:cNvSpPr>
          <p:nvPr>
            <p:ph type="dt" sz="half" idx="10"/>
          </p:nvPr>
        </p:nvSpPr>
        <p:spPr/>
        <p:txBody>
          <a:bodyPr/>
          <a:lstStyle/>
          <a:p>
            <a:pPr>
              <a:defRPr/>
            </a:pPr>
            <a:fld id="{3B2A1244-EA21-418F-BAD8-7D14E83DF4EF}" type="datetime3">
              <a:rPr lang="en-US" smtClean="0"/>
              <a:t>19 June 2019</a:t>
            </a:fld>
            <a:endParaRPr lang="en-US" dirty="0"/>
          </a:p>
        </p:txBody>
      </p:sp>
      <p:pic>
        <p:nvPicPr>
          <p:cNvPr id="15" name="Picture 2"/>
          <p:cNvPicPr>
            <a:picLocks noGrp="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4872166" y="1337852"/>
            <a:ext cx="3456802" cy="3200400"/>
          </a:xfrm>
          <a:prstGeom prst="rect">
            <a:avLst/>
          </a:prstGeom>
          <a:noFill/>
          <a:ln w="28575">
            <a:solidFill>
              <a:srgbClr val="90242E"/>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 Placeholder 7"/>
          <p:cNvSpPr>
            <a:spLocks noGrp="1"/>
          </p:cNvSpPr>
          <p:nvPr>
            <p:ph type="body" idx="1"/>
          </p:nvPr>
        </p:nvSpPr>
        <p:spPr>
          <a:xfrm>
            <a:off x="4843459" y="4525962"/>
            <a:ext cx="3514724" cy="487362"/>
          </a:xfrm>
        </p:spPr>
        <p:txBody>
          <a:bodyPr/>
          <a:lstStyle/>
          <a:p>
            <a:r>
              <a:rPr lang="en-US" dirty="0" smtClean="0"/>
              <a:t>Application</a:t>
            </a:r>
            <a:endParaRPr lang="en-US" b="0" dirty="0"/>
          </a:p>
        </p:txBody>
      </p:sp>
      <p:cxnSp>
        <p:nvCxnSpPr>
          <p:cNvPr id="18" name="Straight Arrow Connector 17"/>
          <p:cNvCxnSpPr/>
          <p:nvPr/>
        </p:nvCxnSpPr>
        <p:spPr bwMode="auto">
          <a:xfrm flipH="1">
            <a:off x="2590800" y="2590800"/>
            <a:ext cx="304800" cy="533400"/>
          </a:xfrm>
          <a:prstGeom prst="straightConnector1">
            <a:avLst/>
          </a:prstGeom>
          <a:noFill/>
          <a:ln w="28575" cap="flat" cmpd="sng" algn="ctr">
            <a:solidFill>
              <a:srgbClr val="90242E"/>
            </a:solidFill>
            <a:prstDash val="solid"/>
            <a:round/>
            <a:headEnd type="none" w="med" len="med"/>
            <a:tailEnd type="arrow"/>
          </a:ln>
          <a:effectLst/>
        </p:spPr>
      </p:cxnSp>
      <p:cxnSp>
        <p:nvCxnSpPr>
          <p:cNvPr id="21" name="Straight Arrow Connector 20"/>
          <p:cNvCxnSpPr/>
          <p:nvPr/>
        </p:nvCxnSpPr>
        <p:spPr bwMode="auto">
          <a:xfrm flipH="1">
            <a:off x="7467600" y="2815713"/>
            <a:ext cx="304800" cy="533400"/>
          </a:xfrm>
          <a:prstGeom prst="straightConnector1">
            <a:avLst/>
          </a:prstGeom>
          <a:noFill/>
          <a:ln w="28575" cap="flat" cmpd="sng" algn="ctr">
            <a:solidFill>
              <a:srgbClr val="90242E"/>
            </a:solidFill>
            <a:prstDash val="solid"/>
            <a:round/>
            <a:headEnd type="none" w="med" len="med"/>
            <a:tailEnd type="arrow"/>
          </a:ln>
          <a:effectLst/>
        </p:spPr>
      </p:cxnSp>
    </p:spTree>
    <p:extLst>
      <p:ext uri="{BB962C8B-B14F-4D97-AF65-F5344CB8AC3E}">
        <p14:creationId xmlns:p14="http://schemas.microsoft.com/office/powerpoint/2010/main" val="384689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1550" y="76200"/>
            <a:ext cx="7862888" cy="841375"/>
          </a:xfrm>
        </p:spPr>
        <p:txBody>
          <a:bodyPr/>
          <a:lstStyle/>
          <a:p>
            <a:r>
              <a:rPr lang="en-US" sz="3200" dirty="0" smtClean="0"/>
              <a:t>Required Documents</a:t>
            </a:r>
            <a:endParaRPr lang="en-US" sz="3200" dirty="0"/>
          </a:p>
        </p:txBody>
      </p:sp>
      <p:sp>
        <p:nvSpPr>
          <p:cNvPr id="5" name="Footer Placeholder 4"/>
          <p:cNvSpPr>
            <a:spLocks noGrp="1"/>
          </p:cNvSpPr>
          <p:nvPr>
            <p:ph type="ftr" sz="quarter" idx="11"/>
          </p:nvPr>
        </p:nvSpPr>
        <p:spPr/>
        <p:txBody>
          <a:bodyPr/>
          <a:lstStyle/>
          <a:p>
            <a:pPr>
              <a:defRPr/>
            </a:pPr>
            <a:r>
              <a:rPr lang="en-US" smtClean="0"/>
              <a:t>Operations Department</a:t>
            </a:r>
            <a:endParaRPr lang="en-US" dirty="0"/>
          </a:p>
        </p:txBody>
      </p:sp>
      <p:sp>
        <p:nvSpPr>
          <p:cNvPr id="6" name="Slide Number Placeholder 5"/>
          <p:cNvSpPr>
            <a:spLocks noGrp="1"/>
          </p:cNvSpPr>
          <p:nvPr>
            <p:ph type="sldNum" sz="quarter" idx="12"/>
          </p:nvPr>
        </p:nvSpPr>
        <p:spPr/>
        <p:txBody>
          <a:bodyPr/>
          <a:lstStyle/>
          <a:p>
            <a:pPr>
              <a:defRPr/>
            </a:pPr>
            <a:fld id="{77E04CF5-1592-41C4-B73A-E44EE60F1D04}" type="slidenum">
              <a:rPr lang="en-US" smtClean="0"/>
              <a:pPr>
                <a:defRPr/>
              </a:pPr>
              <a:t>12</a:t>
            </a:fld>
            <a:endParaRPr lang="en-US" dirty="0"/>
          </a:p>
        </p:txBody>
      </p:sp>
      <p:sp>
        <p:nvSpPr>
          <p:cNvPr id="9" name="Date Placeholder 8"/>
          <p:cNvSpPr>
            <a:spLocks noGrp="1"/>
          </p:cNvSpPr>
          <p:nvPr>
            <p:ph type="dt" sz="half" idx="10"/>
          </p:nvPr>
        </p:nvSpPr>
        <p:spPr/>
        <p:txBody>
          <a:bodyPr/>
          <a:lstStyle/>
          <a:p>
            <a:pPr>
              <a:defRPr/>
            </a:pPr>
            <a:fld id="{9CA651DA-A291-45CD-B1E1-75D775298908}" type="datetime3">
              <a:rPr lang="en-US" smtClean="0"/>
              <a:t>19 June 2019</a:t>
            </a:fld>
            <a:endParaRPr lang="en-US" dirty="0"/>
          </a:p>
        </p:txBody>
      </p:sp>
      <p:pic>
        <p:nvPicPr>
          <p:cNvPr id="8194" name="Picture 2"/>
          <p:cNvPicPr>
            <a:picLocks noGrp="1" noChangeArrowheads="1"/>
          </p:cNvPicPr>
          <p:nvPr>
            <p:ph sz="half" idx="2"/>
          </p:nvPr>
        </p:nvPicPr>
        <p:blipFill rotWithShape="1">
          <a:blip r:embed="rId3">
            <a:extLst>
              <a:ext uri="{28A0092B-C50C-407E-A947-70E740481C1C}">
                <a14:useLocalDpi xmlns:a14="http://schemas.microsoft.com/office/drawing/2010/main" val="0"/>
              </a:ext>
            </a:extLst>
          </a:blip>
          <a:srcRect t="22000" b="-22000"/>
          <a:stretch/>
        </p:blipFill>
        <p:spPr bwMode="auto">
          <a:xfrm>
            <a:off x="1143000" y="1258529"/>
            <a:ext cx="7620000" cy="4572000"/>
          </a:xfrm>
          <a:prstGeom prst="rect">
            <a:avLst/>
          </a:prstGeom>
          <a:noFill/>
          <a:ln w="28575">
            <a:solidFill>
              <a:srgbClr val="90242E"/>
            </a:solidFill>
            <a:miter lim="800000"/>
            <a:headEnd/>
            <a:tailEnd/>
          </a:ln>
          <a:extLst>
            <a:ext uri="{909E8E84-426E-40DD-AFC4-6F175D3DCCD1}">
              <a14:hiddenFill xmlns:a14="http://schemas.microsoft.com/office/drawing/2010/main">
                <a:solidFill>
                  <a:schemeClr val="accent1"/>
                </a:solidFill>
              </a14:hiddenFill>
            </a:ext>
          </a:extLst>
        </p:spPr>
      </p:pic>
      <p:cxnSp>
        <p:nvCxnSpPr>
          <p:cNvPr id="12" name="Straight Arrow Connector 11"/>
          <p:cNvCxnSpPr/>
          <p:nvPr/>
        </p:nvCxnSpPr>
        <p:spPr bwMode="auto">
          <a:xfrm flipH="1">
            <a:off x="2743200" y="3352800"/>
            <a:ext cx="381000" cy="333375"/>
          </a:xfrm>
          <a:prstGeom prst="straightConnector1">
            <a:avLst/>
          </a:prstGeom>
          <a:noFill/>
          <a:ln w="28575" cap="flat" cmpd="sng" algn="ctr">
            <a:solidFill>
              <a:srgbClr val="FF0000"/>
            </a:solidFill>
            <a:prstDash val="solid"/>
            <a:round/>
            <a:headEnd type="none" w="med" len="med"/>
            <a:tailEnd type="arrow"/>
          </a:ln>
          <a:effectLst/>
        </p:spPr>
      </p:cxnSp>
      <p:sp>
        <p:nvSpPr>
          <p:cNvPr id="8" name="Text Placeholder 7"/>
          <p:cNvSpPr>
            <a:spLocks noGrp="1"/>
          </p:cNvSpPr>
          <p:nvPr>
            <p:ph type="body" idx="1"/>
          </p:nvPr>
        </p:nvSpPr>
        <p:spPr>
          <a:xfrm>
            <a:off x="1143000" y="4876800"/>
            <a:ext cx="7652656" cy="1639529"/>
          </a:xfrm>
        </p:spPr>
        <p:txBody>
          <a:bodyPr/>
          <a:lstStyle/>
          <a:p>
            <a:r>
              <a:rPr lang="en-US" dirty="0" smtClean="0"/>
              <a:t>Not all required documents will be marked required. Only documents required of all applicants are marked required. Document requirements that vary by type of applicant (i.e., DD-214 or SF-50) will not say required, but you must submit the document that applies to you.</a:t>
            </a:r>
            <a:endParaRPr lang="en-US" b="0" dirty="0"/>
          </a:p>
        </p:txBody>
      </p:sp>
      <p:cxnSp>
        <p:nvCxnSpPr>
          <p:cNvPr id="11" name="Straight Arrow Connector 10"/>
          <p:cNvCxnSpPr/>
          <p:nvPr/>
        </p:nvCxnSpPr>
        <p:spPr bwMode="auto">
          <a:xfrm flipH="1">
            <a:off x="2133600" y="4267200"/>
            <a:ext cx="381000" cy="333375"/>
          </a:xfrm>
          <a:prstGeom prst="straightConnector1">
            <a:avLst/>
          </a:prstGeom>
          <a:no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542003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1550" y="76200"/>
            <a:ext cx="7862888" cy="841375"/>
          </a:xfrm>
        </p:spPr>
        <p:txBody>
          <a:bodyPr/>
          <a:lstStyle/>
          <a:p>
            <a:r>
              <a:rPr lang="en-US" sz="3200" dirty="0" smtClean="0"/>
              <a:t>Submitting Documents</a:t>
            </a:r>
            <a:endParaRPr lang="en-US" sz="3200" dirty="0"/>
          </a:p>
        </p:txBody>
      </p:sp>
      <p:sp>
        <p:nvSpPr>
          <p:cNvPr id="5" name="Footer Placeholder 4"/>
          <p:cNvSpPr>
            <a:spLocks noGrp="1"/>
          </p:cNvSpPr>
          <p:nvPr>
            <p:ph type="ftr" sz="quarter" idx="11"/>
          </p:nvPr>
        </p:nvSpPr>
        <p:spPr/>
        <p:txBody>
          <a:bodyPr/>
          <a:lstStyle/>
          <a:p>
            <a:pPr>
              <a:defRPr/>
            </a:pPr>
            <a:r>
              <a:rPr lang="en-US" smtClean="0"/>
              <a:t>Operations Department</a:t>
            </a:r>
            <a:endParaRPr lang="en-US" dirty="0"/>
          </a:p>
        </p:txBody>
      </p:sp>
      <p:sp>
        <p:nvSpPr>
          <p:cNvPr id="6" name="Slide Number Placeholder 5"/>
          <p:cNvSpPr>
            <a:spLocks noGrp="1"/>
          </p:cNvSpPr>
          <p:nvPr>
            <p:ph type="sldNum" sz="quarter" idx="12"/>
          </p:nvPr>
        </p:nvSpPr>
        <p:spPr/>
        <p:txBody>
          <a:bodyPr/>
          <a:lstStyle/>
          <a:p>
            <a:pPr>
              <a:defRPr/>
            </a:pPr>
            <a:fld id="{77E04CF5-1592-41C4-B73A-E44EE60F1D04}" type="slidenum">
              <a:rPr lang="en-US" smtClean="0"/>
              <a:pPr>
                <a:defRPr/>
              </a:pPr>
              <a:t>13</a:t>
            </a:fld>
            <a:endParaRPr lang="en-US" dirty="0"/>
          </a:p>
        </p:txBody>
      </p:sp>
      <p:sp>
        <p:nvSpPr>
          <p:cNvPr id="9" name="Date Placeholder 8"/>
          <p:cNvSpPr>
            <a:spLocks noGrp="1"/>
          </p:cNvSpPr>
          <p:nvPr>
            <p:ph type="dt" sz="half" idx="10"/>
          </p:nvPr>
        </p:nvSpPr>
        <p:spPr/>
        <p:txBody>
          <a:bodyPr/>
          <a:lstStyle/>
          <a:p>
            <a:pPr>
              <a:defRPr/>
            </a:pPr>
            <a:fld id="{B93C0621-060C-4A8C-B60F-969B3403A3FC}" type="datetime3">
              <a:rPr lang="en-US" smtClean="0"/>
              <a:t>19 June 2019</a:t>
            </a:fld>
            <a:endParaRPr lang="en-US" dirty="0"/>
          </a:p>
        </p:txBody>
      </p:sp>
      <p:pic>
        <p:nvPicPr>
          <p:cNvPr id="8194" name="Picture 2"/>
          <p:cNvPicPr>
            <a:picLocks noGrp="1" noChangeArrowheads="1"/>
          </p:cNvPicPr>
          <p:nvPr>
            <p:ph sz="half" idx="2"/>
          </p:nvPr>
        </p:nvPicPr>
        <p:blipFill rotWithShape="1">
          <a:blip r:embed="rId3">
            <a:extLst>
              <a:ext uri="{28A0092B-C50C-407E-A947-70E740481C1C}">
                <a14:useLocalDpi xmlns:a14="http://schemas.microsoft.com/office/drawing/2010/main" val="0"/>
              </a:ext>
            </a:extLst>
          </a:blip>
          <a:srcRect t="16000" b="-16000"/>
          <a:stretch/>
        </p:blipFill>
        <p:spPr bwMode="auto">
          <a:xfrm>
            <a:off x="1105483" y="1295400"/>
            <a:ext cx="7680960" cy="4572000"/>
          </a:xfrm>
          <a:prstGeom prst="rect">
            <a:avLst/>
          </a:prstGeom>
          <a:noFill/>
          <a:ln w="28575">
            <a:solidFill>
              <a:srgbClr val="90242E"/>
            </a:solidFill>
            <a:miter lim="800000"/>
            <a:headEnd/>
            <a:tailEnd/>
          </a:ln>
          <a:extLst>
            <a:ext uri="{909E8E84-426E-40DD-AFC4-6F175D3DCCD1}">
              <a14:hiddenFill xmlns:a14="http://schemas.microsoft.com/office/drawing/2010/main">
                <a:solidFill>
                  <a:schemeClr val="accent1"/>
                </a:solidFill>
              </a14:hiddenFill>
            </a:ext>
          </a:extLst>
        </p:spPr>
      </p:pic>
      <p:cxnSp>
        <p:nvCxnSpPr>
          <p:cNvPr id="12" name="Straight Arrow Connector 11"/>
          <p:cNvCxnSpPr/>
          <p:nvPr/>
        </p:nvCxnSpPr>
        <p:spPr bwMode="auto">
          <a:xfrm flipH="1">
            <a:off x="8040329" y="2667000"/>
            <a:ext cx="228600" cy="457200"/>
          </a:xfrm>
          <a:prstGeom prst="straightConnector1">
            <a:avLst/>
          </a:prstGeom>
          <a:noFill/>
          <a:ln w="28575" cap="flat" cmpd="sng" algn="ctr">
            <a:solidFill>
              <a:srgbClr val="FF0000"/>
            </a:solidFill>
            <a:prstDash val="solid"/>
            <a:round/>
            <a:headEnd type="none" w="med" len="med"/>
            <a:tailEnd type="arrow"/>
          </a:ln>
          <a:effectLst/>
        </p:spPr>
      </p:cxnSp>
      <p:sp>
        <p:nvSpPr>
          <p:cNvPr id="8" name="Text Placeholder 7"/>
          <p:cNvSpPr>
            <a:spLocks noGrp="1"/>
          </p:cNvSpPr>
          <p:nvPr>
            <p:ph type="body" idx="1"/>
          </p:nvPr>
        </p:nvSpPr>
        <p:spPr>
          <a:xfrm>
            <a:off x="1105483" y="5029201"/>
            <a:ext cx="7707622" cy="1347788"/>
          </a:xfrm>
        </p:spPr>
        <p:txBody>
          <a:bodyPr/>
          <a:lstStyle/>
          <a:p>
            <a:r>
              <a:rPr lang="en-US" dirty="0" smtClean="0"/>
              <a:t>Click the dropdown box next to every accepted document type that applies to you and select your document to submit it. Documents not assigned to an accepted document type will </a:t>
            </a:r>
            <a:r>
              <a:rPr lang="en-US" b="1" dirty="0" smtClean="0"/>
              <a:t>NOT</a:t>
            </a:r>
            <a:r>
              <a:rPr lang="en-US" dirty="0" smtClean="0"/>
              <a:t> be submitted with the application</a:t>
            </a:r>
            <a:endParaRPr lang="en-US" b="0" dirty="0"/>
          </a:p>
        </p:txBody>
      </p:sp>
      <p:cxnSp>
        <p:nvCxnSpPr>
          <p:cNvPr id="10" name="Straight Arrow Connector 9"/>
          <p:cNvCxnSpPr/>
          <p:nvPr/>
        </p:nvCxnSpPr>
        <p:spPr bwMode="auto">
          <a:xfrm flipH="1">
            <a:off x="4724400" y="2359742"/>
            <a:ext cx="228600" cy="457200"/>
          </a:xfrm>
          <a:prstGeom prst="straightConnector1">
            <a:avLst/>
          </a:prstGeom>
          <a:no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719080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1550" y="76200"/>
            <a:ext cx="7862888" cy="841375"/>
          </a:xfrm>
        </p:spPr>
        <p:txBody>
          <a:bodyPr/>
          <a:lstStyle/>
          <a:p>
            <a:r>
              <a:rPr lang="en-US" sz="3200" dirty="0" smtClean="0"/>
              <a:t>Adding New Documents</a:t>
            </a:r>
            <a:endParaRPr lang="en-US" sz="3200" dirty="0"/>
          </a:p>
        </p:txBody>
      </p:sp>
      <p:sp>
        <p:nvSpPr>
          <p:cNvPr id="5" name="Footer Placeholder 4"/>
          <p:cNvSpPr>
            <a:spLocks noGrp="1"/>
          </p:cNvSpPr>
          <p:nvPr>
            <p:ph type="ftr" sz="quarter" idx="11"/>
          </p:nvPr>
        </p:nvSpPr>
        <p:spPr/>
        <p:txBody>
          <a:bodyPr/>
          <a:lstStyle/>
          <a:p>
            <a:pPr>
              <a:defRPr/>
            </a:pPr>
            <a:r>
              <a:rPr lang="en-US" smtClean="0"/>
              <a:t>Operations Department</a:t>
            </a:r>
            <a:endParaRPr lang="en-US" dirty="0"/>
          </a:p>
        </p:txBody>
      </p:sp>
      <p:sp>
        <p:nvSpPr>
          <p:cNvPr id="6" name="Slide Number Placeholder 5"/>
          <p:cNvSpPr>
            <a:spLocks noGrp="1"/>
          </p:cNvSpPr>
          <p:nvPr>
            <p:ph type="sldNum" sz="quarter" idx="12"/>
          </p:nvPr>
        </p:nvSpPr>
        <p:spPr/>
        <p:txBody>
          <a:bodyPr/>
          <a:lstStyle/>
          <a:p>
            <a:pPr>
              <a:defRPr/>
            </a:pPr>
            <a:fld id="{77E04CF5-1592-41C4-B73A-E44EE60F1D04}" type="slidenum">
              <a:rPr lang="en-US" smtClean="0"/>
              <a:pPr>
                <a:defRPr/>
              </a:pPr>
              <a:t>14</a:t>
            </a:fld>
            <a:endParaRPr lang="en-US" dirty="0"/>
          </a:p>
        </p:txBody>
      </p:sp>
      <p:sp>
        <p:nvSpPr>
          <p:cNvPr id="9" name="Date Placeholder 8"/>
          <p:cNvSpPr>
            <a:spLocks noGrp="1"/>
          </p:cNvSpPr>
          <p:nvPr>
            <p:ph type="dt" sz="half" idx="10"/>
          </p:nvPr>
        </p:nvSpPr>
        <p:spPr/>
        <p:txBody>
          <a:bodyPr/>
          <a:lstStyle/>
          <a:p>
            <a:pPr>
              <a:defRPr/>
            </a:pPr>
            <a:fld id="{FFC3EC23-39F6-433A-817E-3534C2893072}" type="datetime3">
              <a:rPr lang="en-US" smtClean="0"/>
              <a:t>19 June 2019</a:t>
            </a:fld>
            <a:endParaRPr lang="en-US" dirty="0"/>
          </a:p>
        </p:txBody>
      </p:sp>
      <p:pic>
        <p:nvPicPr>
          <p:cNvPr id="8194" name="Picture 2"/>
          <p:cNvPicPr>
            <a:picLocks noGrp="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071070" y="1312396"/>
            <a:ext cx="7680960" cy="4114800"/>
          </a:xfrm>
          <a:prstGeom prst="rect">
            <a:avLst/>
          </a:prstGeom>
          <a:noFill/>
          <a:ln w="28575">
            <a:solidFill>
              <a:srgbClr val="90242E"/>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 Placeholder 7"/>
          <p:cNvSpPr>
            <a:spLocks noGrp="1"/>
          </p:cNvSpPr>
          <p:nvPr>
            <p:ph type="body" idx="1"/>
          </p:nvPr>
        </p:nvSpPr>
        <p:spPr>
          <a:xfrm>
            <a:off x="1071070" y="5029201"/>
            <a:ext cx="7708609" cy="1066799"/>
          </a:xfrm>
        </p:spPr>
        <p:txBody>
          <a:bodyPr/>
          <a:lstStyle/>
          <a:p>
            <a:r>
              <a:rPr lang="en-US" dirty="0" smtClean="0"/>
              <a:t>If you are missing a required document in the drop down, you can upload it at the bottom of the page and it is immediately available in the dropdown. </a:t>
            </a:r>
            <a:endParaRPr lang="en-US" b="0" dirty="0"/>
          </a:p>
        </p:txBody>
      </p:sp>
      <p:cxnSp>
        <p:nvCxnSpPr>
          <p:cNvPr id="10" name="Straight Arrow Connector 9"/>
          <p:cNvCxnSpPr/>
          <p:nvPr/>
        </p:nvCxnSpPr>
        <p:spPr bwMode="auto">
          <a:xfrm flipH="1">
            <a:off x="2133600" y="4191000"/>
            <a:ext cx="381000" cy="228600"/>
          </a:xfrm>
          <a:prstGeom prst="straightConnector1">
            <a:avLst/>
          </a:prstGeom>
          <a:no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476529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1550" y="76200"/>
            <a:ext cx="7862888" cy="841375"/>
          </a:xfrm>
        </p:spPr>
        <p:txBody>
          <a:bodyPr/>
          <a:lstStyle/>
          <a:p>
            <a:r>
              <a:rPr lang="en-US" sz="3200" dirty="0" smtClean="0"/>
              <a:t>Unassigned Documents</a:t>
            </a:r>
            <a:endParaRPr lang="en-US" sz="3200" dirty="0"/>
          </a:p>
        </p:txBody>
      </p:sp>
      <p:sp>
        <p:nvSpPr>
          <p:cNvPr id="5" name="Footer Placeholder 4"/>
          <p:cNvSpPr>
            <a:spLocks noGrp="1"/>
          </p:cNvSpPr>
          <p:nvPr>
            <p:ph type="ftr" sz="quarter" idx="11"/>
          </p:nvPr>
        </p:nvSpPr>
        <p:spPr/>
        <p:txBody>
          <a:bodyPr/>
          <a:lstStyle/>
          <a:p>
            <a:pPr>
              <a:defRPr/>
            </a:pPr>
            <a:r>
              <a:rPr lang="en-US" smtClean="0"/>
              <a:t>Operations Department</a:t>
            </a:r>
            <a:endParaRPr lang="en-US" dirty="0"/>
          </a:p>
        </p:txBody>
      </p:sp>
      <p:sp>
        <p:nvSpPr>
          <p:cNvPr id="6" name="Slide Number Placeholder 5"/>
          <p:cNvSpPr>
            <a:spLocks noGrp="1"/>
          </p:cNvSpPr>
          <p:nvPr>
            <p:ph type="sldNum" sz="quarter" idx="12"/>
          </p:nvPr>
        </p:nvSpPr>
        <p:spPr/>
        <p:txBody>
          <a:bodyPr/>
          <a:lstStyle/>
          <a:p>
            <a:pPr>
              <a:defRPr/>
            </a:pPr>
            <a:fld id="{77E04CF5-1592-41C4-B73A-E44EE60F1D04}" type="slidenum">
              <a:rPr lang="en-US" smtClean="0"/>
              <a:pPr>
                <a:defRPr/>
              </a:pPr>
              <a:t>15</a:t>
            </a:fld>
            <a:endParaRPr lang="en-US" dirty="0"/>
          </a:p>
        </p:txBody>
      </p:sp>
      <p:sp>
        <p:nvSpPr>
          <p:cNvPr id="9" name="Date Placeholder 8"/>
          <p:cNvSpPr>
            <a:spLocks noGrp="1"/>
          </p:cNvSpPr>
          <p:nvPr>
            <p:ph type="dt" sz="half" idx="10"/>
          </p:nvPr>
        </p:nvSpPr>
        <p:spPr/>
        <p:txBody>
          <a:bodyPr/>
          <a:lstStyle/>
          <a:p>
            <a:pPr>
              <a:defRPr/>
            </a:pPr>
            <a:fld id="{A2E3D53E-E460-44DC-A60F-1BC9785712B4}" type="datetime3">
              <a:rPr lang="en-US" smtClean="0"/>
              <a:t>19 June 2019</a:t>
            </a:fld>
            <a:endParaRPr lang="en-US" dirty="0"/>
          </a:p>
        </p:txBody>
      </p:sp>
      <p:pic>
        <p:nvPicPr>
          <p:cNvPr id="8194" name="Picture 2"/>
          <p:cNvPicPr>
            <a:picLocks noGrp="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128289" y="1312396"/>
            <a:ext cx="7692980" cy="4174004"/>
          </a:xfrm>
          <a:prstGeom prst="rect">
            <a:avLst/>
          </a:prstGeom>
          <a:noFill/>
          <a:ln w="28575">
            <a:solidFill>
              <a:srgbClr val="90242E"/>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 Placeholder 7"/>
          <p:cNvSpPr>
            <a:spLocks noGrp="1"/>
          </p:cNvSpPr>
          <p:nvPr>
            <p:ph type="body" idx="1"/>
          </p:nvPr>
        </p:nvSpPr>
        <p:spPr>
          <a:xfrm>
            <a:off x="1066800" y="5029201"/>
            <a:ext cx="7778961" cy="1347787"/>
          </a:xfrm>
        </p:spPr>
        <p:txBody>
          <a:bodyPr/>
          <a:lstStyle/>
          <a:p>
            <a:r>
              <a:rPr lang="en-US" dirty="0" smtClean="0"/>
              <a:t>If there are any documents in your account that were not assigned to an accepted document type, you will get a pop up warning. Review carefully! The documents listed in the pop up will </a:t>
            </a:r>
            <a:r>
              <a:rPr lang="en-US" b="1" dirty="0" smtClean="0"/>
              <a:t>NOT</a:t>
            </a:r>
            <a:r>
              <a:rPr lang="en-US" dirty="0" smtClean="0"/>
              <a:t> be submitted as part of your application.</a:t>
            </a:r>
            <a:endParaRPr lang="en-US" b="0" dirty="0"/>
          </a:p>
        </p:txBody>
      </p:sp>
      <p:cxnSp>
        <p:nvCxnSpPr>
          <p:cNvPr id="10" name="Straight Arrow Connector 9"/>
          <p:cNvCxnSpPr/>
          <p:nvPr/>
        </p:nvCxnSpPr>
        <p:spPr bwMode="auto">
          <a:xfrm flipH="1">
            <a:off x="2933700" y="2971800"/>
            <a:ext cx="381000" cy="228600"/>
          </a:xfrm>
          <a:prstGeom prst="straightConnector1">
            <a:avLst/>
          </a:prstGeom>
          <a:no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809361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1550" y="76200"/>
            <a:ext cx="7862888" cy="841375"/>
          </a:xfrm>
        </p:spPr>
        <p:txBody>
          <a:bodyPr/>
          <a:lstStyle/>
          <a:p>
            <a:r>
              <a:rPr lang="en-US" sz="3200" dirty="0" smtClean="0"/>
              <a:t>Missing Required Documents</a:t>
            </a:r>
            <a:endParaRPr lang="en-US" sz="3200" dirty="0"/>
          </a:p>
        </p:txBody>
      </p:sp>
      <p:sp>
        <p:nvSpPr>
          <p:cNvPr id="5" name="Footer Placeholder 4"/>
          <p:cNvSpPr>
            <a:spLocks noGrp="1"/>
          </p:cNvSpPr>
          <p:nvPr>
            <p:ph type="ftr" sz="quarter" idx="11"/>
          </p:nvPr>
        </p:nvSpPr>
        <p:spPr/>
        <p:txBody>
          <a:bodyPr/>
          <a:lstStyle/>
          <a:p>
            <a:pPr>
              <a:defRPr/>
            </a:pPr>
            <a:r>
              <a:rPr lang="en-US" smtClean="0"/>
              <a:t>Operations Department</a:t>
            </a:r>
            <a:endParaRPr lang="en-US" dirty="0"/>
          </a:p>
        </p:txBody>
      </p:sp>
      <p:sp>
        <p:nvSpPr>
          <p:cNvPr id="6" name="Slide Number Placeholder 5"/>
          <p:cNvSpPr>
            <a:spLocks noGrp="1"/>
          </p:cNvSpPr>
          <p:nvPr>
            <p:ph type="sldNum" sz="quarter" idx="12"/>
          </p:nvPr>
        </p:nvSpPr>
        <p:spPr/>
        <p:txBody>
          <a:bodyPr/>
          <a:lstStyle/>
          <a:p>
            <a:pPr>
              <a:defRPr/>
            </a:pPr>
            <a:fld id="{77E04CF5-1592-41C4-B73A-E44EE60F1D04}" type="slidenum">
              <a:rPr lang="en-US" smtClean="0"/>
              <a:pPr>
                <a:defRPr/>
              </a:pPr>
              <a:t>16</a:t>
            </a:fld>
            <a:endParaRPr lang="en-US" dirty="0"/>
          </a:p>
        </p:txBody>
      </p:sp>
      <p:sp>
        <p:nvSpPr>
          <p:cNvPr id="9" name="Date Placeholder 8"/>
          <p:cNvSpPr>
            <a:spLocks noGrp="1"/>
          </p:cNvSpPr>
          <p:nvPr>
            <p:ph type="dt" sz="half" idx="10"/>
          </p:nvPr>
        </p:nvSpPr>
        <p:spPr/>
        <p:txBody>
          <a:bodyPr/>
          <a:lstStyle/>
          <a:p>
            <a:pPr>
              <a:defRPr/>
            </a:pPr>
            <a:fld id="{8F73894A-F6C4-47E7-82C4-CB58749026AF}" type="datetime3">
              <a:rPr lang="en-US" smtClean="0"/>
              <a:t>19 June 2019</a:t>
            </a:fld>
            <a:endParaRPr lang="en-US" dirty="0"/>
          </a:p>
        </p:txBody>
      </p:sp>
      <p:pic>
        <p:nvPicPr>
          <p:cNvPr id="819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075986" y="1548235"/>
            <a:ext cx="7758452" cy="4574513"/>
          </a:xfrm>
          <a:prstGeom prst="rect">
            <a:avLst/>
          </a:prstGeom>
          <a:noFill/>
          <a:ln w="28575">
            <a:solidFill>
              <a:srgbClr val="90242E"/>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 Placeholder 7"/>
          <p:cNvSpPr>
            <a:spLocks noGrp="1"/>
          </p:cNvSpPr>
          <p:nvPr>
            <p:ph type="body" idx="1"/>
          </p:nvPr>
        </p:nvSpPr>
        <p:spPr>
          <a:xfrm>
            <a:off x="457199" y="4876800"/>
            <a:ext cx="3623687" cy="1600200"/>
          </a:xfrm>
        </p:spPr>
        <p:txBody>
          <a:bodyPr/>
          <a:lstStyle/>
          <a:p>
            <a:r>
              <a:rPr lang="en-US" dirty="0" smtClean="0"/>
              <a:t>If you do not submit a document marked required, you will not be able to submit your application</a:t>
            </a:r>
            <a:endParaRPr lang="en-US" b="0" dirty="0"/>
          </a:p>
        </p:txBody>
      </p:sp>
      <p:cxnSp>
        <p:nvCxnSpPr>
          <p:cNvPr id="10" name="Straight Arrow Connector 9"/>
          <p:cNvCxnSpPr/>
          <p:nvPr/>
        </p:nvCxnSpPr>
        <p:spPr bwMode="auto">
          <a:xfrm flipH="1">
            <a:off x="1781175" y="2962275"/>
            <a:ext cx="381000" cy="114300"/>
          </a:xfrm>
          <a:prstGeom prst="straightConnector1">
            <a:avLst/>
          </a:prstGeom>
          <a:noFill/>
          <a:ln w="28575"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flipH="1">
            <a:off x="3143250" y="3714750"/>
            <a:ext cx="381000" cy="114300"/>
          </a:xfrm>
          <a:prstGeom prst="straightConnector1">
            <a:avLst/>
          </a:prstGeom>
          <a:noFill/>
          <a:ln w="28575" cap="flat" cmpd="sng" algn="ctr">
            <a:solidFill>
              <a:srgbClr val="FF0000"/>
            </a:solidFill>
            <a:prstDash val="solid"/>
            <a:round/>
            <a:headEnd type="none" w="med" len="med"/>
            <a:tailEnd type="arrow"/>
          </a:ln>
          <a:effectLst/>
        </p:spPr>
      </p:cxnSp>
      <p:cxnSp>
        <p:nvCxnSpPr>
          <p:cNvPr id="12" name="Straight Arrow Connector 11"/>
          <p:cNvCxnSpPr/>
          <p:nvPr/>
        </p:nvCxnSpPr>
        <p:spPr bwMode="auto">
          <a:xfrm flipH="1">
            <a:off x="5673865" y="5734050"/>
            <a:ext cx="381000" cy="114300"/>
          </a:xfrm>
          <a:prstGeom prst="straightConnector1">
            <a:avLst/>
          </a:prstGeom>
          <a:no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52888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71550" y="76200"/>
            <a:ext cx="7862888" cy="841375"/>
          </a:xfrm>
        </p:spPr>
        <p:txBody>
          <a:bodyPr/>
          <a:lstStyle/>
          <a:p>
            <a:r>
              <a:rPr lang="en-US" sz="3200" dirty="0" smtClean="0"/>
              <a:t>Missing Required Documents</a:t>
            </a:r>
            <a:endParaRPr lang="en-US" sz="3200" dirty="0"/>
          </a:p>
        </p:txBody>
      </p:sp>
      <p:sp>
        <p:nvSpPr>
          <p:cNvPr id="5" name="Footer Placeholder 4"/>
          <p:cNvSpPr>
            <a:spLocks noGrp="1"/>
          </p:cNvSpPr>
          <p:nvPr>
            <p:ph type="ftr" sz="quarter" idx="11"/>
          </p:nvPr>
        </p:nvSpPr>
        <p:spPr/>
        <p:txBody>
          <a:bodyPr/>
          <a:lstStyle/>
          <a:p>
            <a:pPr>
              <a:defRPr/>
            </a:pPr>
            <a:r>
              <a:rPr lang="en-US" smtClean="0"/>
              <a:t>Operations Department</a:t>
            </a:r>
            <a:endParaRPr lang="en-US" dirty="0"/>
          </a:p>
        </p:txBody>
      </p:sp>
      <p:sp>
        <p:nvSpPr>
          <p:cNvPr id="6" name="Slide Number Placeholder 5"/>
          <p:cNvSpPr>
            <a:spLocks noGrp="1"/>
          </p:cNvSpPr>
          <p:nvPr>
            <p:ph type="sldNum" sz="quarter" idx="12"/>
          </p:nvPr>
        </p:nvSpPr>
        <p:spPr/>
        <p:txBody>
          <a:bodyPr/>
          <a:lstStyle/>
          <a:p>
            <a:pPr>
              <a:defRPr/>
            </a:pPr>
            <a:fld id="{77E04CF5-1592-41C4-B73A-E44EE60F1D04}" type="slidenum">
              <a:rPr lang="en-US" smtClean="0"/>
              <a:pPr>
                <a:defRPr/>
              </a:pPr>
              <a:t>17</a:t>
            </a:fld>
            <a:endParaRPr lang="en-US" dirty="0"/>
          </a:p>
        </p:txBody>
      </p:sp>
      <p:sp>
        <p:nvSpPr>
          <p:cNvPr id="9" name="Date Placeholder 8"/>
          <p:cNvSpPr>
            <a:spLocks noGrp="1"/>
          </p:cNvSpPr>
          <p:nvPr>
            <p:ph type="dt" sz="half" idx="10"/>
          </p:nvPr>
        </p:nvSpPr>
        <p:spPr/>
        <p:txBody>
          <a:bodyPr/>
          <a:lstStyle/>
          <a:p>
            <a:pPr>
              <a:defRPr/>
            </a:pPr>
            <a:fld id="{38266190-F5F4-4A26-A6F2-965446ABD2AA}" type="datetime3">
              <a:rPr lang="en-US" smtClean="0"/>
              <a:t>19 June 2019</a:t>
            </a:fld>
            <a:endParaRPr lang="en-US" dirty="0"/>
          </a:p>
        </p:txBody>
      </p:sp>
      <p:pic>
        <p:nvPicPr>
          <p:cNvPr id="8194" name="Picture 2"/>
          <p:cNvPicPr>
            <a:picLocks noGrp="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062038" y="1447800"/>
            <a:ext cx="7772400" cy="4572000"/>
          </a:xfrm>
          <a:prstGeom prst="rect">
            <a:avLst/>
          </a:prstGeom>
          <a:noFill/>
          <a:ln w="28575">
            <a:solidFill>
              <a:srgbClr val="90242E"/>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 Placeholder 7"/>
          <p:cNvSpPr>
            <a:spLocks noGrp="1"/>
          </p:cNvSpPr>
          <p:nvPr>
            <p:ph type="body" idx="1"/>
          </p:nvPr>
        </p:nvSpPr>
        <p:spPr>
          <a:xfrm>
            <a:off x="537575" y="5513608"/>
            <a:ext cx="3585381" cy="685800"/>
          </a:xfrm>
        </p:spPr>
        <p:txBody>
          <a:bodyPr/>
          <a:lstStyle/>
          <a:p>
            <a:r>
              <a:rPr lang="en-US" dirty="0" smtClean="0"/>
              <a:t>You must have all green check marks to apply</a:t>
            </a:r>
            <a:endParaRPr lang="en-US" b="0" dirty="0"/>
          </a:p>
        </p:txBody>
      </p:sp>
    </p:spTree>
    <p:extLst>
      <p:ext uri="{BB962C8B-B14F-4D97-AF65-F5344CB8AC3E}">
        <p14:creationId xmlns:p14="http://schemas.microsoft.com/office/powerpoint/2010/main" val="2639656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t>Review</a:t>
            </a:r>
          </a:p>
        </p:txBody>
      </p:sp>
      <p:sp>
        <p:nvSpPr>
          <p:cNvPr id="2" name="Rectangle 3"/>
          <p:cNvSpPr>
            <a:spLocks noGrp="1" noChangeArrowheads="1"/>
          </p:cNvSpPr>
          <p:nvPr>
            <p:ph type="body" idx="1"/>
          </p:nvPr>
        </p:nvSpPr>
        <p:spPr/>
        <p:txBody>
          <a:bodyPr/>
          <a:lstStyle/>
          <a:p>
            <a:r>
              <a:rPr lang="en-US" sz="2400" dirty="0" smtClean="0"/>
              <a:t>01 July 2019, all applicants, </a:t>
            </a:r>
            <a:r>
              <a:rPr lang="en-US" sz="2400" b="1" dirty="0" smtClean="0"/>
              <a:t>including current DON employees</a:t>
            </a:r>
            <a:r>
              <a:rPr lang="en-US" sz="2400" dirty="0" smtClean="0"/>
              <a:t>, applying to DON positions must submit documentation that supports applicant eligibility and qualifications at the time of application</a:t>
            </a:r>
          </a:p>
          <a:p>
            <a:r>
              <a:rPr lang="en-US" sz="2400" dirty="0" smtClean="0"/>
              <a:t>Eligibility will be determined PRIOR to referral to the hiring manager</a:t>
            </a:r>
          </a:p>
          <a:p>
            <a:r>
              <a:rPr lang="en-US" sz="2400" dirty="0" smtClean="0"/>
              <a:t>Applicants who do not provide supporting documentation, or provide documentation that does not support their claims, will not be referred</a:t>
            </a:r>
          </a:p>
          <a:p>
            <a:endParaRPr lang="en-US" dirty="0"/>
          </a:p>
        </p:txBody>
      </p:sp>
      <p:sp>
        <p:nvSpPr>
          <p:cNvPr id="11" name="Date Placeholder 10"/>
          <p:cNvSpPr>
            <a:spLocks noGrp="1"/>
          </p:cNvSpPr>
          <p:nvPr>
            <p:ph type="dt" sz="half" idx="10"/>
          </p:nvPr>
        </p:nvSpPr>
        <p:spPr/>
        <p:txBody>
          <a:bodyPr/>
          <a:lstStyle/>
          <a:p>
            <a:fld id="{7F0BA032-DCD5-4FD1-9380-52448EFA440C}" type="datetime3">
              <a:rPr lang="en-US" smtClean="0"/>
              <a:t>19 June 2019</a:t>
            </a:fld>
            <a:endParaRPr lang="en-US" dirty="0"/>
          </a:p>
        </p:txBody>
      </p:sp>
      <p:sp>
        <p:nvSpPr>
          <p:cNvPr id="10" name="Footer Placeholder 9"/>
          <p:cNvSpPr>
            <a:spLocks noGrp="1"/>
          </p:cNvSpPr>
          <p:nvPr>
            <p:ph type="ftr" sz="quarter" idx="11"/>
          </p:nvPr>
        </p:nvSpPr>
        <p:spPr/>
        <p:txBody>
          <a:bodyPr/>
          <a:lstStyle/>
          <a:p>
            <a:r>
              <a:rPr lang="en-US" smtClean="0"/>
              <a:t>Operations Department</a:t>
            </a:r>
            <a:endParaRPr lang="en-US" dirty="0"/>
          </a:p>
        </p:txBody>
      </p:sp>
      <p:sp>
        <p:nvSpPr>
          <p:cNvPr id="9" name="Slide Number Placeholder 8"/>
          <p:cNvSpPr>
            <a:spLocks noGrp="1"/>
          </p:cNvSpPr>
          <p:nvPr>
            <p:ph type="sldNum" sz="quarter" idx="12"/>
          </p:nvPr>
        </p:nvSpPr>
        <p:spPr/>
        <p:txBody>
          <a:bodyPr/>
          <a:lstStyle/>
          <a:p>
            <a:fld id="{E265DFC6-0111-40F0-B8C1-90965223C008}" type="slidenum">
              <a:rPr lang="en-US" smtClean="0"/>
              <a:pPr/>
              <a:t>18</a:t>
            </a:fld>
            <a:endParaRPr lang="en-US" dirty="0"/>
          </a:p>
        </p:txBody>
      </p:sp>
    </p:spTree>
    <p:extLst>
      <p:ext uri="{BB962C8B-B14F-4D97-AF65-F5344CB8AC3E}">
        <p14:creationId xmlns:p14="http://schemas.microsoft.com/office/powerpoint/2010/main" val="15799726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Questions</a:t>
            </a:r>
            <a:br>
              <a:rPr lang="en-US" dirty="0" smtClean="0"/>
            </a:br>
            <a:r>
              <a:rPr lang="en-US" dirty="0"/>
              <a:t/>
            </a:r>
            <a:br>
              <a:rPr lang="en-US" dirty="0"/>
            </a:br>
            <a:endParaRPr lang="en-US" dirty="0"/>
          </a:p>
        </p:txBody>
      </p:sp>
      <p:sp>
        <p:nvSpPr>
          <p:cNvPr id="2" name="Subtitle 1"/>
          <p:cNvSpPr>
            <a:spLocks noGrp="1"/>
          </p:cNvSpPr>
          <p:nvPr>
            <p:ph type="subTitle" idx="1"/>
          </p:nvPr>
        </p:nvSpPr>
        <p:spPr>
          <a:xfrm>
            <a:off x="838200" y="3429000"/>
            <a:ext cx="7315200" cy="990600"/>
          </a:xfrm>
        </p:spPr>
        <p:txBody>
          <a:bodyPr/>
          <a:lstStyle/>
          <a:p>
            <a:r>
              <a:rPr lang="en-US" sz="2400" dirty="0" smtClean="0">
                <a:hlinkClick r:id="rId3"/>
              </a:rPr>
              <a:t>dawn.fish@navy.mil</a:t>
            </a:r>
            <a:endParaRPr lang="en-US" sz="2400" dirty="0" smtClean="0"/>
          </a:p>
          <a:p>
            <a:endParaRPr lang="en-US" sz="2400" dirty="0" smtClean="0"/>
          </a:p>
          <a:p>
            <a:endParaRPr lang="en-US" sz="2400" dirty="0" smtClean="0"/>
          </a:p>
          <a:p>
            <a:r>
              <a:rPr lang="en-US" sz="2400" dirty="0" smtClean="0"/>
              <a:t/>
            </a:r>
            <a:br>
              <a:rPr lang="en-US" sz="2400" dirty="0" smtClean="0"/>
            </a:br>
            <a:endParaRPr lang="en-US" sz="2400" dirty="0"/>
          </a:p>
        </p:txBody>
      </p:sp>
    </p:spTree>
    <p:extLst>
      <p:ext uri="{BB962C8B-B14F-4D97-AF65-F5344CB8AC3E}">
        <p14:creationId xmlns:p14="http://schemas.microsoft.com/office/powerpoint/2010/main" val="4149807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mtClean="0"/>
              <a:t>BLUF</a:t>
            </a:r>
            <a:endParaRPr lang="en-US" dirty="0" smtClean="0"/>
          </a:p>
        </p:txBody>
      </p:sp>
      <p:sp>
        <p:nvSpPr>
          <p:cNvPr id="2" name="Rectangle 3"/>
          <p:cNvSpPr>
            <a:spLocks noGrp="1" noChangeArrowheads="1"/>
          </p:cNvSpPr>
          <p:nvPr>
            <p:ph type="body" idx="1"/>
          </p:nvPr>
        </p:nvSpPr>
        <p:spPr/>
        <p:txBody>
          <a:bodyPr/>
          <a:lstStyle/>
          <a:p>
            <a:r>
              <a:rPr lang="en-US" sz="2400" dirty="0" smtClean="0"/>
              <a:t>01 July 2019, all applicants, </a:t>
            </a:r>
            <a:r>
              <a:rPr lang="en-US" sz="2400" b="1" dirty="0" smtClean="0"/>
              <a:t>including current DON employees</a:t>
            </a:r>
            <a:r>
              <a:rPr lang="en-US" sz="2400" dirty="0" smtClean="0"/>
              <a:t>, applying to DON positions must submit documentation that supports their eligibility and qualifications at the time of application</a:t>
            </a:r>
          </a:p>
          <a:p>
            <a:r>
              <a:rPr lang="en-US" sz="2400" dirty="0" smtClean="0"/>
              <a:t>Eligibility will be determined PRIOR to referral to the hiring manager</a:t>
            </a:r>
          </a:p>
          <a:p>
            <a:r>
              <a:rPr lang="en-US" sz="2400" dirty="0" smtClean="0"/>
              <a:t>Applicants who do not provide all of the supporting documentation necessary to verify appointment eligibility, promotion eligibility, and qualifications will not be referred</a:t>
            </a:r>
          </a:p>
          <a:p>
            <a:endParaRPr lang="en-US" dirty="0"/>
          </a:p>
        </p:txBody>
      </p:sp>
      <p:sp>
        <p:nvSpPr>
          <p:cNvPr id="11" name="Date Placeholder 10"/>
          <p:cNvSpPr>
            <a:spLocks noGrp="1"/>
          </p:cNvSpPr>
          <p:nvPr>
            <p:ph type="dt" sz="half" idx="10"/>
          </p:nvPr>
        </p:nvSpPr>
        <p:spPr/>
        <p:txBody>
          <a:bodyPr/>
          <a:lstStyle/>
          <a:p>
            <a:fld id="{DAEA8D4A-D753-4B2D-9D6B-9BF711D03626}" type="datetime3">
              <a:rPr lang="en-US" smtClean="0"/>
              <a:t>19 June 2019</a:t>
            </a:fld>
            <a:endParaRPr lang="en-US" dirty="0"/>
          </a:p>
        </p:txBody>
      </p:sp>
      <p:sp>
        <p:nvSpPr>
          <p:cNvPr id="10" name="Footer Placeholder 9"/>
          <p:cNvSpPr>
            <a:spLocks noGrp="1"/>
          </p:cNvSpPr>
          <p:nvPr>
            <p:ph type="ftr" sz="quarter" idx="11"/>
          </p:nvPr>
        </p:nvSpPr>
        <p:spPr/>
        <p:txBody>
          <a:bodyPr/>
          <a:lstStyle/>
          <a:p>
            <a:r>
              <a:rPr lang="en-US" smtClean="0"/>
              <a:t>Operations Department</a:t>
            </a:r>
            <a:endParaRPr lang="en-US" dirty="0"/>
          </a:p>
        </p:txBody>
      </p:sp>
      <p:sp>
        <p:nvSpPr>
          <p:cNvPr id="9" name="Slide Number Placeholder 8"/>
          <p:cNvSpPr>
            <a:spLocks noGrp="1"/>
          </p:cNvSpPr>
          <p:nvPr>
            <p:ph type="sldNum" sz="quarter" idx="12"/>
          </p:nvPr>
        </p:nvSpPr>
        <p:spPr/>
        <p:txBody>
          <a:bodyPr/>
          <a:lstStyle/>
          <a:p>
            <a:fld id="{E265DFC6-0111-40F0-B8C1-90965223C008}" type="slidenum">
              <a:rPr lang="en-US" smtClean="0"/>
              <a:pPr/>
              <a:t>2</a:t>
            </a:fld>
            <a:endParaRPr lang="en-US" dirty="0"/>
          </a:p>
        </p:txBody>
      </p:sp>
    </p:spTree>
    <p:extLst>
      <p:ext uri="{BB962C8B-B14F-4D97-AF65-F5344CB8AC3E}">
        <p14:creationId xmlns:p14="http://schemas.microsoft.com/office/powerpoint/2010/main" val="1332508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mtClean="0"/>
              <a:t>Agenda</a:t>
            </a:r>
            <a:endParaRPr lang="en-US" dirty="0" smtClean="0"/>
          </a:p>
        </p:txBody>
      </p:sp>
      <p:sp>
        <p:nvSpPr>
          <p:cNvPr id="2" name="Rectangle 3"/>
          <p:cNvSpPr>
            <a:spLocks noGrp="1" noChangeArrowheads="1"/>
          </p:cNvSpPr>
          <p:nvPr>
            <p:ph type="body" idx="1"/>
          </p:nvPr>
        </p:nvSpPr>
        <p:spPr/>
        <p:txBody>
          <a:bodyPr/>
          <a:lstStyle/>
          <a:p>
            <a:r>
              <a:rPr lang="en-US" dirty="0" smtClean="0"/>
              <a:t>Reason for the change</a:t>
            </a:r>
          </a:p>
          <a:p>
            <a:r>
              <a:rPr lang="en-US" dirty="0" smtClean="0"/>
              <a:t>Applicant certification</a:t>
            </a:r>
          </a:p>
          <a:p>
            <a:r>
              <a:rPr lang="en-US" dirty="0" smtClean="0"/>
              <a:t>Current DON applicant </a:t>
            </a:r>
            <a:r>
              <a:rPr lang="en-US" dirty="0"/>
              <a:t>d</a:t>
            </a:r>
            <a:r>
              <a:rPr lang="en-US" dirty="0" smtClean="0"/>
              <a:t>ocumentation </a:t>
            </a:r>
            <a:r>
              <a:rPr lang="en-US" dirty="0"/>
              <a:t>p</a:t>
            </a:r>
            <a:r>
              <a:rPr lang="en-US" dirty="0" smtClean="0"/>
              <a:t>rocess</a:t>
            </a:r>
          </a:p>
          <a:p>
            <a:r>
              <a:rPr lang="en-US" dirty="0" smtClean="0"/>
              <a:t>New DON applicant </a:t>
            </a:r>
            <a:r>
              <a:rPr lang="en-US" dirty="0"/>
              <a:t>d</a:t>
            </a:r>
            <a:r>
              <a:rPr lang="en-US" dirty="0" smtClean="0"/>
              <a:t>ocumentation </a:t>
            </a:r>
            <a:r>
              <a:rPr lang="en-US" dirty="0"/>
              <a:t>p</a:t>
            </a:r>
            <a:r>
              <a:rPr lang="en-US" dirty="0" smtClean="0"/>
              <a:t>rocess</a:t>
            </a:r>
          </a:p>
          <a:p>
            <a:r>
              <a:rPr lang="en-US" dirty="0" smtClean="0"/>
              <a:t>Instructions for submitting </a:t>
            </a:r>
            <a:r>
              <a:rPr lang="en-US" dirty="0"/>
              <a:t>d</a:t>
            </a:r>
            <a:r>
              <a:rPr lang="en-US" dirty="0" smtClean="0"/>
              <a:t>ocumentation</a:t>
            </a:r>
          </a:p>
          <a:p>
            <a:r>
              <a:rPr lang="en-US" dirty="0" smtClean="0"/>
              <a:t>Review</a:t>
            </a:r>
            <a:br>
              <a:rPr lang="en-US" dirty="0" smtClean="0"/>
            </a:br>
            <a:endParaRPr lang="en-US" dirty="0" smtClean="0"/>
          </a:p>
        </p:txBody>
      </p:sp>
      <p:sp>
        <p:nvSpPr>
          <p:cNvPr id="11" name="Date Placeholder 10"/>
          <p:cNvSpPr>
            <a:spLocks noGrp="1"/>
          </p:cNvSpPr>
          <p:nvPr>
            <p:ph type="dt" sz="half" idx="10"/>
          </p:nvPr>
        </p:nvSpPr>
        <p:spPr/>
        <p:txBody>
          <a:bodyPr/>
          <a:lstStyle/>
          <a:p>
            <a:fld id="{56FA89EF-BE5D-4CF5-A25C-2263E3F3ADF2}" type="datetime3">
              <a:rPr lang="en-US" smtClean="0"/>
              <a:t>19 June 2019</a:t>
            </a:fld>
            <a:endParaRPr lang="en-US" dirty="0"/>
          </a:p>
        </p:txBody>
      </p:sp>
      <p:sp>
        <p:nvSpPr>
          <p:cNvPr id="10" name="Footer Placeholder 9"/>
          <p:cNvSpPr>
            <a:spLocks noGrp="1"/>
          </p:cNvSpPr>
          <p:nvPr>
            <p:ph type="ftr" sz="quarter" idx="11"/>
          </p:nvPr>
        </p:nvSpPr>
        <p:spPr/>
        <p:txBody>
          <a:bodyPr/>
          <a:lstStyle/>
          <a:p>
            <a:r>
              <a:rPr lang="en-US" smtClean="0"/>
              <a:t>Operations Department</a:t>
            </a:r>
            <a:endParaRPr lang="en-US" dirty="0"/>
          </a:p>
        </p:txBody>
      </p:sp>
      <p:sp>
        <p:nvSpPr>
          <p:cNvPr id="9" name="Slide Number Placeholder 8"/>
          <p:cNvSpPr>
            <a:spLocks noGrp="1"/>
          </p:cNvSpPr>
          <p:nvPr>
            <p:ph type="sldNum" sz="quarter" idx="12"/>
          </p:nvPr>
        </p:nvSpPr>
        <p:spPr/>
        <p:txBody>
          <a:bodyPr/>
          <a:lstStyle/>
          <a:p>
            <a:fld id="{E265DFC6-0111-40F0-B8C1-90965223C008}" type="slidenum">
              <a:rPr lang="en-US" smtClean="0"/>
              <a:pPr/>
              <a:t>3</a:t>
            </a:fld>
            <a:endParaRPr lang="en-US" dirty="0"/>
          </a:p>
        </p:txBody>
      </p:sp>
    </p:spTree>
    <p:extLst>
      <p:ext uri="{BB962C8B-B14F-4D97-AF65-F5344CB8AC3E}">
        <p14:creationId xmlns:p14="http://schemas.microsoft.com/office/powerpoint/2010/main" val="3741162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mtClean="0"/>
              <a:t>Reason for the Change</a:t>
            </a:r>
            <a:endParaRPr lang="en-US" dirty="0" smtClean="0"/>
          </a:p>
        </p:txBody>
      </p:sp>
      <p:sp>
        <p:nvSpPr>
          <p:cNvPr id="2" name="Rectangle 3"/>
          <p:cNvSpPr>
            <a:spLocks noGrp="1" noChangeArrowheads="1"/>
          </p:cNvSpPr>
          <p:nvPr>
            <p:ph type="body" idx="1"/>
          </p:nvPr>
        </p:nvSpPr>
        <p:spPr/>
        <p:txBody>
          <a:bodyPr/>
          <a:lstStyle/>
          <a:p>
            <a:r>
              <a:rPr lang="en-US" dirty="0" smtClean="0"/>
              <a:t>This change </a:t>
            </a:r>
            <a:r>
              <a:rPr lang="en-US" smtClean="0"/>
              <a:t>is the result </a:t>
            </a:r>
            <a:r>
              <a:rPr lang="en-US" dirty="0" smtClean="0"/>
              <a:t>of customer input and a successfully pilot. It will:</a:t>
            </a:r>
          </a:p>
          <a:p>
            <a:pPr lvl="1"/>
            <a:r>
              <a:rPr lang="en-US" dirty="0" smtClean="0"/>
              <a:t>Increase the quality of our certificates</a:t>
            </a:r>
          </a:p>
          <a:p>
            <a:pPr lvl="1"/>
            <a:r>
              <a:rPr lang="en-US" dirty="0" smtClean="0"/>
              <a:t>Standardize application procedures for all DON vacancy announcements</a:t>
            </a:r>
          </a:p>
          <a:p>
            <a:pPr lvl="1"/>
            <a:r>
              <a:rPr lang="en-US" dirty="0" smtClean="0"/>
              <a:t>Align DON with the application processes of other DoD and Federal agencies</a:t>
            </a:r>
          </a:p>
          <a:p>
            <a:pPr lvl="1"/>
            <a:r>
              <a:rPr lang="en-US" dirty="0" smtClean="0"/>
              <a:t>Reduce the wait time for tentative job offers</a:t>
            </a:r>
            <a:endParaRPr lang="en-US" dirty="0"/>
          </a:p>
        </p:txBody>
      </p:sp>
      <p:sp>
        <p:nvSpPr>
          <p:cNvPr id="11" name="Date Placeholder 10"/>
          <p:cNvSpPr>
            <a:spLocks noGrp="1"/>
          </p:cNvSpPr>
          <p:nvPr>
            <p:ph type="dt" sz="half" idx="10"/>
          </p:nvPr>
        </p:nvSpPr>
        <p:spPr/>
        <p:txBody>
          <a:bodyPr/>
          <a:lstStyle/>
          <a:p>
            <a:fld id="{4635B279-8BE7-41A0-895F-3B79177B125F}" type="datetime3">
              <a:rPr lang="en-US" smtClean="0"/>
              <a:t>19 June 2019</a:t>
            </a:fld>
            <a:endParaRPr lang="en-US" dirty="0"/>
          </a:p>
        </p:txBody>
      </p:sp>
      <p:sp>
        <p:nvSpPr>
          <p:cNvPr id="10" name="Footer Placeholder 9"/>
          <p:cNvSpPr>
            <a:spLocks noGrp="1"/>
          </p:cNvSpPr>
          <p:nvPr>
            <p:ph type="ftr" sz="quarter" idx="11"/>
          </p:nvPr>
        </p:nvSpPr>
        <p:spPr/>
        <p:txBody>
          <a:bodyPr/>
          <a:lstStyle/>
          <a:p>
            <a:r>
              <a:rPr lang="en-US" smtClean="0"/>
              <a:t>Operations Department</a:t>
            </a:r>
            <a:endParaRPr lang="en-US" dirty="0"/>
          </a:p>
        </p:txBody>
      </p:sp>
      <p:sp>
        <p:nvSpPr>
          <p:cNvPr id="9" name="Slide Number Placeholder 8"/>
          <p:cNvSpPr>
            <a:spLocks noGrp="1"/>
          </p:cNvSpPr>
          <p:nvPr>
            <p:ph type="sldNum" sz="quarter" idx="12"/>
          </p:nvPr>
        </p:nvSpPr>
        <p:spPr/>
        <p:txBody>
          <a:bodyPr/>
          <a:lstStyle/>
          <a:p>
            <a:fld id="{E265DFC6-0111-40F0-B8C1-90965223C008}" type="slidenum">
              <a:rPr lang="en-US" smtClean="0"/>
              <a:pPr/>
              <a:t>4</a:t>
            </a:fld>
            <a:endParaRPr lang="en-US" dirty="0"/>
          </a:p>
        </p:txBody>
      </p:sp>
    </p:spTree>
    <p:extLst>
      <p:ext uri="{BB962C8B-B14F-4D97-AF65-F5344CB8AC3E}">
        <p14:creationId xmlns:p14="http://schemas.microsoft.com/office/powerpoint/2010/main" val="1246636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Applicant Certification</a:t>
            </a:r>
            <a:endParaRPr lang="en-US" dirty="0"/>
          </a:p>
        </p:txBody>
      </p:sp>
      <p:sp>
        <p:nvSpPr>
          <p:cNvPr id="7" name="Content Placeholder 6"/>
          <p:cNvSpPr>
            <a:spLocks noGrp="1"/>
          </p:cNvSpPr>
          <p:nvPr>
            <p:ph sz="half" idx="1"/>
          </p:nvPr>
        </p:nvSpPr>
        <p:spPr>
          <a:xfrm>
            <a:off x="457200" y="1547812"/>
            <a:ext cx="8377238" cy="4700587"/>
          </a:xfrm>
        </p:spPr>
        <p:txBody>
          <a:bodyPr/>
          <a:lstStyle/>
          <a:p>
            <a:r>
              <a:rPr lang="en-US" dirty="0" smtClean="0"/>
              <a:t>Applicants to DON Job Opportunity Announcements must answer questions to make claims regarding their appointment or promotion eligibility, and qualifications</a:t>
            </a:r>
          </a:p>
          <a:p>
            <a:r>
              <a:rPr lang="en-US" dirty="0" smtClean="0"/>
              <a:t>Applicant claims must be verified by an HR Specialist before referral to the hiring manager</a:t>
            </a:r>
          </a:p>
          <a:p>
            <a:r>
              <a:rPr lang="en-US" dirty="0" smtClean="0"/>
              <a:t>Verification requires review of </a:t>
            </a:r>
            <a:r>
              <a:rPr lang="en-US" dirty="0"/>
              <a:t>appointment or promotion </a:t>
            </a:r>
            <a:r>
              <a:rPr lang="en-US" dirty="0" smtClean="0"/>
              <a:t>eligibility and qualifications documentation</a:t>
            </a:r>
          </a:p>
          <a:p>
            <a:endParaRPr lang="en-US" dirty="0"/>
          </a:p>
        </p:txBody>
      </p:sp>
      <p:sp>
        <p:nvSpPr>
          <p:cNvPr id="4" name="Date Placeholder 3"/>
          <p:cNvSpPr>
            <a:spLocks noGrp="1"/>
          </p:cNvSpPr>
          <p:nvPr>
            <p:ph type="dt" sz="half" idx="10"/>
          </p:nvPr>
        </p:nvSpPr>
        <p:spPr/>
        <p:txBody>
          <a:bodyPr/>
          <a:lstStyle/>
          <a:p>
            <a:fld id="{1060DD7E-2E39-4325-BF36-EE2C8F52D9D8}" type="datetime3">
              <a:rPr lang="en-US" smtClean="0"/>
              <a:t>19 June 2019</a:t>
            </a:fld>
            <a:endParaRPr lang="en-US" dirty="0"/>
          </a:p>
        </p:txBody>
      </p:sp>
      <p:sp>
        <p:nvSpPr>
          <p:cNvPr id="3" name="Footer Placeholder 2"/>
          <p:cNvSpPr>
            <a:spLocks noGrp="1"/>
          </p:cNvSpPr>
          <p:nvPr>
            <p:ph type="ftr" sz="quarter" idx="11"/>
          </p:nvPr>
        </p:nvSpPr>
        <p:spPr/>
        <p:txBody>
          <a:bodyPr/>
          <a:lstStyle/>
          <a:p>
            <a:r>
              <a:rPr lang="en-US" smtClean="0"/>
              <a:t>Operations Department</a:t>
            </a:r>
            <a:endParaRPr lang="en-US" dirty="0"/>
          </a:p>
        </p:txBody>
      </p:sp>
      <p:sp>
        <p:nvSpPr>
          <p:cNvPr id="5" name="Slide Number Placeholder 4"/>
          <p:cNvSpPr>
            <a:spLocks noGrp="1"/>
          </p:cNvSpPr>
          <p:nvPr>
            <p:ph type="sldNum" sz="quarter" idx="12"/>
          </p:nvPr>
        </p:nvSpPr>
        <p:spPr/>
        <p:txBody>
          <a:bodyPr/>
          <a:lstStyle/>
          <a:p>
            <a:fld id="{CD365488-DECC-48BF-AAC3-D74853733DC6}" type="slidenum">
              <a:rPr lang="en-US" smtClean="0"/>
              <a:pPr/>
              <a:t>5</a:t>
            </a:fld>
            <a:endParaRPr lang="en-US" dirty="0"/>
          </a:p>
        </p:txBody>
      </p:sp>
    </p:spTree>
    <p:extLst>
      <p:ext uri="{BB962C8B-B14F-4D97-AF65-F5344CB8AC3E}">
        <p14:creationId xmlns:p14="http://schemas.microsoft.com/office/powerpoint/2010/main" val="2977236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17488"/>
            <a:ext cx="8172450" cy="841375"/>
          </a:xfrm>
        </p:spPr>
        <p:txBody>
          <a:bodyPr/>
          <a:lstStyle/>
          <a:p>
            <a:r>
              <a:rPr lang="en-US" sz="3200" dirty="0"/>
              <a:t>Current </a:t>
            </a:r>
            <a:r>
              <a:rPr lang="en-US" sz="3200" dirty="0" smtClean="0"/>
              <a:t>Documentation </a:t>
            </a:r>
            <a:r>
              <a:rPr lang="en-US" sz="3200" dirty="0"/>
              <a:t>Process</a:t>
            </a:r>
          </a:p>
        </p:txBody>
      </p:sp>
      <p:sp>
        <p:nvSpPr>
          <p:cNvPr id="7" name="Content Placeholder 6"/>
          <p:cNvSpPr>
            <a:spLocks noGrp="1"/>
          </p:cNvSpPr>
          <p:nvPr>
            <p:ph sz="half" idx="1"/>
          </p:nvPr>
        </p:nvSpPr>
        <p:spPr>
          <a:xfrm>
            <a:off x="457200" y="1371600"/>
            <a:ext cx="4876800" cy="5005388"/>
          </a:xfrm>
        </p:spPr>
        <p:txBody>
          <a:bodyPr/>
          <a:lstStyle/>
          <a:p>
            <a:r>
              <a:rPr lang="en-US" sz="2400" dirty="0" smtClean="0"/>
              <a:t>On </a:t>
            </a:r>
            <a:r>
              <a:rPr lang="en-US" sz="2400" b="1" dirty="0" smtClean="0"/>
              <a:t>internal</a:t>
            </a:r>
            <a:r>
              <a:rPr lang="en-US" sz="2400" dirty="0" smtClean="0"/>
              <a:t> recruitments, i.e. status candidates, the HR Specialist uses the content of the resume to verify applicant claims</a:t>
            </a:r>
          </a:p>
          <a:p>
            <a:endParaRPr lang="en-US" sz="2400" dirty="0" smtClean="0"/>
          </a:p>
          <a:p>
            <a:r>
              <a:rPr lang="en-US" sz="2400" dirty="0" smtClean="0"/>
              <a:t>On </a:t>
            </a:r>
            <a:r>
              <a:rPr lang="en-US" sz="2400" b="1" dirty="0" smtClean="0"/>
              <a:t>external</a:t>
            </a:r>
            <a:r>
              <a:rPr lang="en-US" sz="2400" dirty="0" smtClean="0"/>
              <a:t> </a:t>
            </a:r>
            <a:r>
              <a:rPr lang="en-US" sz="2400" dirty="0"/>
              <a:t>recruitments, i.e. </a:t>
            </a:r>
            <a:r>
              <a:rPr lang="en-US" sz="2400" dirty="0" smtClean="0"/>
              <a:t>public </a:t>
            </a:r>
            <a:r>
              <a:rPr lang="en-US" sz="2400" dirty="0"/>
              <a:t>candidates, the HR Specialist </a:t>
            </a:r>
            <a:r>
              <a:rPr lang="en-US" sz="2400" dirty="0" smtClean="0"/>
              <a:t>requires supporting documentation (e.g. DD-214, Transcripts, etc.) </a:t>
            </a:r>
            <a:r>
              <a:rPr lang="en-US" sz="2400" dirty="0"/>
              <a:t>to verify </a:t>
            </a:r>
            <a:r>
              <a:rPr lang="en-US" sz="2400" dirty="0" smtClean="0"/>
              <a:t>applicant </a:t>
            </a:r>
            <a:r>
              <a:rPr lang="en-US" sz="2400" dirty="0"/>
              <a:t>claims</a:t>
            </a:r>
          </a:p>
          <a:p>
            <a:endParaRPr lang="en-US" sz="2400" dirty="0" smtClean="0"/>
          </a:p>
          <a:p>
            <a:endParaRPr lang="en-US" dirty="0"/>
          </a:p>
        </p:txBody>
      </p:sp>
      <p:pic>
        <p:nvPicPr>
          <p:cNvPr id="9" name="Content Placeholder 8"/>
          <p:cNvPicPr preferRelativeResize="0">
            <a:picLocks noGrp="1"/>
          </p:cNvPicPr>
          <p:nvPr>
            <p:ph sz="half" idx="2"/>
          </p:nvPr>
        </p:nvPicPr>
        <p:blipFill>
          <a:blip r:embed="rId3">
            <a:extLst>
              <a:ext uri="{BEBA8EAE-BF5A-486C-A8C5-ECC9F3942E4B}">
                <a14:imgProps xmlns:a14="http://schemas.microsoft.com/office/drawing/2010/main">
                  <a14:imgLayer r:embed="rId4">
                    <a14:imgEffect>
                      <a14:sharpenSoften amount="15000"/>
                    </a14:imgEffect>
                    <a14:imgEffect>
                      <a14:brightnessContrast bright="-15000" contrast="15000"/>
                    </a14:imgEffect>
                  </a14:imgLayer>
                </a14:imgProps>
              </a:ext>
              <a:ext uri="{28A0092B-C50C-407E-A947-70E740481C1C}">
                <a14:useLocalDpi xmlns:a14="http://schemas.microsoft.com/office/drawing/2010/main" val="0"/>
              </a:ext>
            </a:extLst>
          </a:blip>
          <a:stretch>
            <a:fillRect/>
          </a:stretch>
        </p:blipFill>
        <p:spPr>
          <a:xfrm>
            <a:off x="6323025" y="1254735"/>
            <a:ext cx="1956816" cy="2596896"/>
          </a:xfrm>
          <a:ln>
            <a:solidFill>
              <a:schemeClr val="accent1"/>
            </a:solidFill>
          </a:ln>
        </p:spPr>
      </p:pic>
      <p:sp>
        <p:nvSpPr>
          <p:cNvPr id="4" name="Date Placeholder 3"/>
          <p:cNvSpPr>
            <a:spLocks noGrp="1"/>
          </p:cNvSpPr>
          <p:nvPr>
            <p:ph type="dt" sz="half" idx="10"/>
          </p:nvPr>
        </p:nvSpPr>
        <p:spPr/>
        <p:txBody>
          <a:bodyPr/>
          <a:lstStyle/>
          <a:p>
            <a:pPr>
              <a:defRPr/>
            </a:pPr>
            <a:fld id="{9757C4A5-FEC2-4E6E-B093-9E47E2E262D9}" type="datetime3">
              <a:rPr lang="en-US" smtClean="0"/>
              <a:t>19 June 2019</a:t>
            </a:fld>
            <a:endParaRPr lang="en-US" dirty="0"/>
          </a:p>
        </p:txBody>
      </p:sp>
      <p:pic>
        <p:nvPicPr>
          <p:cNvPr id="8" name="Content Placeholder 8"/>
          <p:cNvPicPr preferRelativeResize="0">
            <a:picLocks/>
          </p:cNvPicPr>
          <p:nvPr/>
        </p:nvPicPr>
        <p:blipFill>
          <a:blip r:embed="rId5" cstate="print">
            <a:extLst>
              <a:ext uri="{BEBA8EAE-BF5A-486C-A8C5-ECC9F3942E4B}">
                <a14:imgProps xmlns:a14="http://schemas.microsoft.com/office/drawing/2010/main">
                  <a14:imgLayer r:embed="rId6">
                    <a14:imgEffect>
                      <a14:sharpenSoften amount="15000"/>
                    </a14:imgEffect>
                    <a14:imgEffect>
                      <a14:brightnessContrast bright="-15000" contrast="15000"/>
                    </a14:imgEffect>
                  </a14:imgLayer>
                </a14:imgProps>
              </a:ext>
              <a:ext uri="{28A0092B-C50C-407E-A947-70E740481C1C}">
                <a14:useLocalDpi xmlns:a14="http://schemas.microsoft.com/office/drawing/2010/main" val="0"/>
              </a:ext>
            </a:extLst>
          </a:blip>
          <a:stretch>
            <a:fillRect/>
          </a:stretch>
        </p:blipFill>
        <p:spPr bwMode="auto">
          <a:xfrm rot="20740361">
            <a:off x="5344617" y="3783133"/>
            <a:ext cx="1956816" cy="2596896"/>
          </a:xfrm>
          <a:prstGeom prst="rect">
            <a:avLst/>
          </a:prstGeom>
          <a:noFill/>
          <a:ln w="9525">
            <a:solidFill>
              <a:schemeClr val="accent1"/>
            </a:solidFill>
            <a:miter lim="800000"/>
            <a:headEnd/>
            <a:tailEnd/>
          </a:ln>
        </p:spPr>
      </p:pic>
      <p:pic>
        <p:nvPicPr>
          <p:cNvPr id="6" name="Content Placeholder 8"/>
          <p:cNvPicPr preferRelativeResize="0">
            <a:picLocks/>
          </p:cNvPicPr>
          <p:nvPr/>
        </p:nvPicPr>
        <p:blipFill>
          <a:blip r:embed="rId7" cstate="print">
            <a:extLst>
              <a:ext uri="{BEBA8EAE-BF5A-486C-A8C5-ECC9F3942E4B}">
                <a14:imgProps xmlns:a14="http://schemas.microsoft.com/office/drawing/2010/main">
                  <a14:imgLayer r:embed="rId8">
                    <a14:imgEffect>
                      <a14:sharpenSoften amount="15000"/>
                    </a14:imgEffect>
                    <a14:imgEffect>
                      <a14:brightnessContrast bright="-15000" contrast="15000"/>
                    </a14:imgEffect>
                  </a14:imgLayer>
                </a14:imgProps>
              </a:ext>
              <a:ext uri="{28A0092B-C50C-407E-A947-70E740481C1C}">
                <a14:useLocalDpi xmlns:a14="http://schemas.microsoft.com/office/drawing/2010/main" val="0"/>
              </a:ext>
            </a:extLst>
          </a:blip>
          <a:stretch>
            <a:fillRect/>
          </a:stretch>
        </p:blipFill>
        <p:spPr bwMode="auto">
          <a:xfrm rot="197666">
            <a:off x="6778600" y="4016481"/>
            <a:ext cx="1956816" cy="2596896"/>
          </a:xfrm>
          <a:prstGeom prst="rect">
            <a:avLst/>
          </a:prstGeom>
          <a:noFill/>
          <a:ln w="9525">
            <a:solidFill>
              <a:schemeClr val="accent1"/>
            </a:solidFill>
            <a:miter lim="800000"/>
            <a:headEnd/>
            <a:tailEnd/>
          </a:ln>
        </p:spPr>
      </p:pic>
      <p:sp>
        <p:nvSpPr>
          <p:cNvPr id="3" name="Footer Placeholder 2"/>
          <p:cNvSpPr>
            <a:spLocks noGrp="1"/>
          </p:cNvSpPr>
          <p:nvPr>
            <p:ph type="ftr" sz="quarter" idx="11"/>
          </p:nvPr>
        </p:nvSpPr>
        <p:spPr/>
        <p:txBody>
          <a:bodyPr/>
          <a:lstStyle/>
          <a:p>
            <a:pPr>
              <a:defRPr/>
            </a:pPr>
            <a:r>
              <a:rPr lang="en-US" smtClean="0"/>
              <a:t>Operations Department</a:t>
            </a:r>
            <a:endParaRPr lang="en-US" dirty="0"/>
          </a:p>
        </p:txBody>
      </p:sp>
      <p:sp>
        <p:nvSpPr>
          <p:cNvPr id="5" name="Slide Number Placeholder 4"/>
          <p:cNvSpPr>
            <a:spLocks noGrp="1"/>
          </p:cNvSpPr>
          <p:nvPr>
            <p:ph type="sldNum" sz="quarter" idx="12"/>
          </p:nvPr>
        </p:nvSpPr>
        <p:spPr/>
        <p:txBody>
          <a:bodyPr/>
          <a:lstStyle/>
          <a:p>
            <a:pPr>
              <a:defRPr/>
            </a:pPr>
            <a:fld id="{CD365488-DECC-48BF-AAC3-D74853733DC6}" type="slidenum">
              <a:rPr lang="en-US" smtClean="0"/>
              <a:pPr>
                <a:defRPr/>
              </a:pPr>
              <a:t>6</a:t>
            </a:fld>
            <a:endParaRPr lang="en-US" dirty="0"/>
          </a:p>
        </p:txBody>
      </p:sp>
    </p:spTree>
    <p:extLst>
      <p:ext uri="{BB962C8B-B14F-4D97-AF65-F5344CB8AC3E}">
        <p14:creationId xmlns:p14="http://schemas.microsoft.com/office/powerpoint/2010/main" val="2109279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17488"/>
            <a:ext cx="8020050" cy="841375"/>
          </a:xfrm>
        </p:spPr>
        <p:txBody>
          <a:bodyPr/>
          <a:lstStyle/>
          <a:p>
            <a:r>
              <a:rPr lang="en-US" sz="3200" dirty="0" smtClean="0"/>
              <a:t>PILOT Documentation </a:t>
            </a:r>
            <a:r>
              <a:rPr lang="en-US" sz="3200" dirty="0"/>
              <a:t>Process</a:t>
            </a:r>
          </a:p>
        </p:txBody>
      </p:sp>
      <p:sp>
        <p:nvSpPr>
          <p:cNvPr id="7" name="Content Placeholder 6"/>
          <p:cNvSpPr>
            <a:spLocks noGrp="1"/>
          </p:cNvSpPr>
          <p:nvPr>
            <p:ph sz="half" idx="1"/>
          </p:nvPr>
        </p:nvSpPr>
        <p:spPr>
          <a:xfrm>
            <a:off x="457200" y="1371600"/>
            <a:ext cx="4800600" cy="5005388"/>
          </a:xfrm>
        </p:spPr>
        <p:txBody>
          <a:bodyPr/>
          <a:lstStyle/>
          <a:p>
            <a:r>
              <a:rPr lang="en-US" sz="2400" dirty="0" smtClean="0"/>
              <a:t>DONAA piloted an “early eligibility” process. Both </a:t>
            </a:r>
            <a:r>
              <a:rPr lang="en-US" sz="2400" b="1" dirty="0" smtClean="0"/>
              <a:t>internal and external</a:t>
            </a:r>
            <a:r>
              <a:rPr lang="en-US" sz="2400" dirty="0" smtClean="0"/>
              <a:t> recruitments required </a:t>
            </a:r>
            <a:r>
              <a:rPr lang="en-US" sz="2400" dirty="0"/>
              <a:t>supporting documentation (e.g. DD-214, Transcripts, etc.) to verify applicant </a:t>
            </a:r>
            <a:r>
              <a:rPr lang="en-US" sz="2400" dirty="0" smtClean="0"/>
              <a:t>claims</a:t>
            </a:r>
          </a:p>
          <a:p>
            <a:pPr lvl="1"/>
            <a:r>
              <a:rPr lang="en-US" sz="2000" dirty="0" smtClean="0"/>
              <a:t>Hiring Managers had greater confidence that candidates were eligible</a:t>
            </a:r>
          </a:p>
          <a:p>
            <a:pPr lvl="1"/>
            <a:r>
              <a:rPr lang="en-US" sz="2000" dirty="0" smtClean="0"/>
              <a:t>Overall percentage of ineligibles was not significantly impacted</a:t>
            </a:r>
            <a:endParaRPr lang="en-US" sz="2000" dirty="0"/>
          </a:p>
          <a:p>
            <a:endParaRPr lang="en-US" sz="2400" dirty="0" smtClean="0"/>
          </a:p>
          <a:p>
            <a:endParaRPr lang="en-US" dirty="0"/>
          </a:p>
        </p:txBody>
      </p:sp>
      <p:sp>
        <p:nvSpPr>
          <p:cNvPr id="4" name="Date Placeholder 3"/>
          <p:cNvSpPr>
            <a:spLocks noGrp="1"/>
          </p:cNvSpPr>
          <p:nvPr>
            <p:ph type="dt" sz="half" idx="10"/>
          </p:nvPr>
        </p:nvSpPr>
        <p:spPr/>
        <p:txBody>
          <a:bodyPr/>
          <a:lstStyle/>
          <a:p>
            <a:pPr>
              <a:defRPr/>
            </a:pPr>
            <a:fld id="{6A80A1DC-4FF7-44DE-8D8E-C67CD43C9C27}" type="datetime3">
              <a:rPr lang="en-US" smtClean="0"/>
              <a:t>19 June 2019</a:t>
            </a:fld>
            <a:endParaRPr lang="en-US" dirty="0"/>
          </a:p>
        </p:txBody>
      </p:sp>
      <p:pic>
        <p:nvPicPr>
          <p:cNvPr id="8" name="Content Placeholder 8"/>
          <p:cNvPicPr preferRelativeResize="0">
            <a:picLocks/>
          </p:cNvPicPr>
          <p:nvPr/>
        </p:nvPicPr>
        <p:blipFill>
          <a:blip r:embed="rId3" cstate="print">
            <a:extLst>
              <a:ext uri="{BEBA8EAE-BF5A-486C-A8C5-ECC9F3942E4B}">
                <a14:imgProps xmlns:a14="http://schemas.microsoft.com/office/drawing/2010/main">
                  <a14:imgLayer r:embed="rId4">
                    <a14:imgEffect>
                      <a14:sharpenSoften amount="15000"/>
                    </a14:imgEffect>
                    <a14:imgEffect>
                      <a14:brightnessContrast bright="-15000" contrast="15000"/>
                    </a14:imgEffect>
                  </a14:imgLayer>
                </a14:imgProps>
              </a:ext>
              <a:ext uri="{28A0092B-C50C-407E-A947-70E740481C1C}">
                <a14:useLocalDpi xmlns:a14="http://schemas.microsoft.com/office/drawing/2010/main" val="0"/>
              </a:ext>
            </a:extLst>
          </a:blip>
          <a:stretch>
            <a:fillRect/>
          </a:stretch>
        </p:blipFill>
        <p:spPr bwMode="auto">
          <a:xfrm rot="20740361">
            <a:off x="5472485" y="1892394"/>
            <a:ext cx="1956816" cy="2596896"/>
          </a:xfrm>
          <a:prstGeom prst="rect">
            <a:avLst/>
          </a:prstGeom>
          <a:noFill/>
          <a:ln w="9525">
            <a:solidFill>
              <a:schemeClr val="accent1"/>
            </a:solidFill>
            <a:miter lim="800000"/>
            <a:headEnd/>
            <a:tailEnd/>
          </a:ln>
        </p:spPr>
      </p:pic>
      <p:pic>
        <p:nvPicPr>
          <p:cNvPr id="6" name="Content Placeholder 8"/>
          <p:cNvPicPr preferRelativeResize="0">
            <a:picLocks/>
          </p:cNvPicPr>
          <p:nvPr/>
        </p:nvPicPr>
        <p:blipFill>
          <a:blip r:embed="rId5" cstate="print">
            <a:extLst>
              <a:ext uri="{BEBA8EAE-BF5A-486C-A8C5-ECC9F3942E4B}">
                <a14:imgProps xmlns:a14="http://schemas.microsoft.com/office/drawing/2010/main">
                  <a14:imgLayer r:embed="rId6">
                    <a14:imgEffect>
                      <a14:sharpenSoften amount="15000"/>
                    </a14:imgEffect>
                    <a14:imgEffect>
                      <a14:brightnessContrast bright="-15000" contrast="15000"/>
                    </a14:imgEffect>
                  </a14:imgLayer>
                </a14:imgProps>
              </a:ext>
              <a:ext uri="{28A0092B-C50C-407E-A947-70E740481C1C}">
                <a14:useLocalDpi xmlns:a14="http://schemas.microsoft.com/office/drawing/2010/main" val="0"/>
              </a:ext>
            </a:extLst>
          </a:blip>
          <a:stretch>
            <a:fillRect/>
          </a:stretch>
        </p:blipFill>
        <p:spPr bwMode="auto">
          <a:xfrm rot="197666">
            <a:off x="6962494" y="1347744"/>
            <a:ext cx="1956816" cy="2596896"/>
          </a:xfrm>
          <a:prstGeom prst="rect">
            <a:avLst/>
          </a:prstGeom>
          <a:noFill/>
          <a:ln w="9525">
            <a:solidFill>
              <a:schemeClr val="accent1"/>
            </a:solidFill>
            <a:miter lim="800000"/>
            <a:headEnd/>
            <a:tailEnd/>
          </a:ln>
        </p:spPr>
      </p:pic>
      <p:sp>
        <p:nvSpPr>
          <p:cNvPr id="3" name="Footer Placeholder 2"/>
          <p:cNvSpPr>
            <a:spLocks noGrp="1"/>
          </p:cNvSpPr>
          <p:nvPr>
            <p:ph type="ftr" sz="quarter" idx="11"/>
          </p:nvPr>
        </p:nvSpPr>
        <p:spPr/>
        <p:txBody>
          <a:bodyPr/>
          <a:lstStyle/>
          <a:p>
            <a:pPr>
              <a:defRPr/>
            </a:pPr>
            <a:r>
              <a:rPr lang="en-US" smtClean="0"/>
              <a:t>Operations Department</a:t>
            </a:r>
            <a:endParaRPr lang="en-US" dirty="0"/>
          </a:p>
        </p:txBody>
      </p:sp>
      <p:sp>
        <p:nvSpPr>
          <p:cNvPr id="5" name="Slide Number Placeholder 4"/>
          <p:cNvSpPr>
            <a:spLocks noGrp="1"/>
          </p:cNvSpPr>
          <p:nvPr>
            <p:ph type="sldNum" sz="quarter" idx="12"/>
          </p:nvPr>
        </p:nvSpPr>
        <p:spPr/>
        <p:txBody>
          <a:bodyPr/>
          <a:lstStyle/>
          <a:p>
            <a:pPr>
              <a:defRPr/>
            </a:pPr>
            <a:fld id="{CD365488-DECC-48BF-AAC3-D74853733DC6}" type="slidenum">
              <a:rPr lang="en-US" smtClean="0"/>
              <a:pPr>
                <a:defRPr/>
              </a:pPr>
              <a:t>7</a:t>
            </a:fld>
            <a:endParaRPr lang="en-US" dirty="0"/>
          </a:p>
        </p:txBody>
      </p:sp>
    </p:spTree>
    <p:extLst>
      <p:ext uri="{BB962C8B-B14F-4D97-AF65-F5344CB8AC3E}">
        <p14:creationId xmlns:p14="http://schemas.microsoft.com/office/powerpoint/2010/main" val="3385548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217488"/>
            <a:ext cx="8172450" cy="841375"/>
          </a:xfrm>
        </p:spPr>
        <p:txBody>
          <a:bodyPr/>
          <a:lstStyle/>
          <a:p>
            <a:r>
              <a:rPr lang="en-US" sz="3200" dirty="0" smtClean="0"/>
              <a:t>New Documentation </a:t>
            </a:r>
            <a:r>
              <a:rPr lang="en-US" sz="3200" dirty="0"/>
              <a:t>Process</a:t>
            </a:r>
          </a:p>
        </p:txBody>
      </p:sp>
      <p:sp>
        <p:nvSpPr>
          <p:cNvPr id="7" name="Content Placeholder 6"/>
          <p:cNvSpPr>
            <a:spLocks noGrp="1"/>
          </p:cNvSpPr>
          <p:nvPr>
            <p:ph sz="half" idx="1"/>
          </p:nvPr>
        </p:nvSpPr>
        <p:spPr>
          <a:xfrm>
            <a:off x="457200" y="1371600"/>
            <a:ext cx="5638800" cy="5005388"/>
          </a:xfrm>
        </p:spPr>
        <p:txBody>
          <a:bodyPr/>
          <a:lstStyle/>
          <a:p>
            <a:r>
              <a:rPr lang="en-US" sz="2400" dirty="0" smtClean="0"/>
              <a:t>All DON internal and external recruitments will have the same documentation process</a:t>
            </a:r>
          </a:p>
          <a:p>
            <a:pPr marL="0" indent="0">
              <a:buNone/>
            </a:pPr>
            <a:endParaRPr lang="en-US" sz="2400" dirty="0" smtClean="0"/>
          </a:p>
          <a:p>
            <a:r>
              <a:rPr lang="en-US" sz="2400" dirty="0" smtClean="0"/>
              <a:t>Status candidates (</a:t>
            </a:r>
            <a:r>
              <a:rPr lang="en-US" sz="2400" b="1" dirty="0" smtClean="0"/>
              <a:t>including DON employees</a:t>
            </a:r>
            <a:r>
              <a:rPr lang="en-US" sz="2400" dirty="0" smtClean="0"/>
              <a:t>) must submit supporting </a:t>
            </a:r>
            <a:r>
              <a:rPr lang="en-US" sz="2400" dirty="0"/>
              <a:t>documentation (e.g. </a:t>
            </a:r>
            <a:r>
              <a:rPr lang="en-US" sz="2400" dirty="0" smtClean="0"/>
              <a:t>SF-50(s), Transcripts, etc</a:t>
            </a:r>
            <a:r>
              <a:rPr lang="en-US" sz="2400" dirty="0"/>
              <a:t>.</a:t>
            </a:r>
            <a:r>
              <a:rPr lang="en-US" sz="2400" dirty="0" smtClean="0"/>
              <a:t>) </a:t>
            </a:r>
            <a:r>
              <a:rPr lang="en-US" sz="2400" dirty="0"/>
              <a:t>to </a:t>
            </a:r>
            <a:r>
              <a:rPr lang="en-US" sz="2400" dirty="0" smtClean="0"/>
              <a:t>support the claims made in the application and prove promotion eligibility (time in grade)</a:t>
            </a:r>
          </a:p>
          <a:p>
            <a:endParaRPr lang="en-US" sz="2400" dirty="0" smtClean="0"/>
          </a:p>
          <a:p>
            <a:endParaRPr lang="en-US" dirty="0"/>
          </a:p>
        </p:txBody>
      </p:sp>
      <p:sp>
        <p:nvSpPr>
          <p:cNvPr id="4" name="Date Placeholder 3"/>
          <p:cNvSpPr>
            <a:spLocks noGrp="1"/>
          </p:cNvSpPr>
          <p:nvPr>
            <p:ph type="dt" sz="half" idx="10"/>
          </p:nvPr>
        </p:nvSpPr>
        <p:spPr/>
        <p:txBody>
          <a:bodyPr/>
          <a:lstStyle/>
          <a:p>
            <a:pPr>
              <a:defRPr/>
            </a:pPr>
            <a:fld id="{CF7D527A-166F-44D3-B8FA-CC352A63B613}" type="datetime3">
              <a:rPr lang="en-US" smtClean="0"/>
              <a:t>19 June 2019</a:t>
            </a:fld>
            <a:endParaRPr lang="en-US" dirty="0"/>
          </a:p>
        </p:txBody>
      </p:sp>
      <p:pic>
        <p:nvPicPr>
          <p:cNvPr id="8" name="Content Placeholder 8"/>
          <p:cNvPicPr preferRelativeResize="0">
            <a:picLocks/>
          </p:cNvPicPr>
          <p:nvPr/>
        </p:nvPicPr>
        <p:blipFill>
          <a:blip r:embed="rId3" cstate="print">
            <a:extLst>
              <a:ext uri="{BEBA8EAE-BF5A-486C-A8C5-ECC9F3942E4B}">
                <a14:imgProps xmlns:a14="http://schemas.microsoft.com/office/drawing/2010/main">
                  <a14:imgLayer r:embed="rId4">
                    <a14:imgEffect>
                      <a14:sharpenSoften amount="15000"/>
                    </a14:imgEffect>
                    <a14:imgEffect>
                      <a14:brightnessContrast bright="-15000" contrast="15000"/>
                    </a14:imgEffect>
                  </a14:imgLayer>
                </a14:imgProps>
              </a:ext>
              <a:ext uri="{28A0092B-C50C-407E-A947-70E740481C1C}">
                <a14:useLocalDpi xmlns:a14="http://schemas.microsoft.com/office/drawing/2010/main" val="0"/>
              </a:ext>
            </a:extLst>
          </a:blip>
          <a:stretch>
            <a:fillRect/>
          </a:stretch>
        </p:blipFill>
        <p:spPr bwMode="auto">
          <a:xfrm rot="20740361">
            <a:off x="6310684" y="1389433"/>
            <a:ext cx="1956816" cy="2596896"/>
          </a:xfrm>
          <a:prstGeom prst="rect">
            <a:avLst/>
          </a:prstGeom>
          <a:noFill/>
          <a:ln w="9525">
            <a:solidFill>
              <a:schemeClr val="accent1"/>
            </a:solidFill>
            <a:miter lim="800000"/>
            <a:headEnd/>
            <a:tailEnd/>
          </a:ln>
        </p:spPr>
      </p:pic>
      <p:pic>
        <p:nvPicPr>
          <p:cNvPr id="6" name="Content Placeholder 8"/>
          <p:cNvPicPr>
            <a:picLocks noChangeAspect="1"/>
          </p:cNvPicPr>
          <p:nvPr/>
        </p:nvPicPr>
        <p:blipFill>
          <a:blip r:embed="rId5" cstate="print">
            <a:extLst>
              <a:ext uri="{BEBA8EAE-BF5A-486C-A8C5-ECC9F3942E4B}">
                <a14:imgProps xmlns:a14="http://schemas.microsoft.com/office/drawing/2010/main">
                  <a14:imgLayer r:embed="rId6">
                    <a14:imgEffect>
                      <a14:sharpenSoften amount="15000"/>
                    </a14:imgEffect>
                    <a14:imgEffect>
                      <a14:brightnessContrast bright="-15000" contrast="15000"/>
                    </a14:imgEffect>
                  </a14:imgLayer>
                </a14:imgProps>
              </a:ext>
              <a:ext uri="{28A0092B-C50C-407E-A947-70E740481C1C}">
                <a14:useLocalDpi xmlns:a14="http://schemas.microsoft.com/office/drawing/2010/main" val="0"/>
              </a:ext>
            </a:extLst>
          </a:blip>
          <a:stretch>
            <a:fillRect/>
          </a:stretch>
        </p:blipFill>
        <p:spPr bwMode="auto">
          <a:xfrm rot="197666">
            <a:off x="7002307" y="2565044"/>
            <a:ext cx="1829192" cy="2560320"/>
          </a:xfrm>
          <a:prstGeom prst="rect">
            <a:avLst/>
          </a:prstGeom>
          <a:noFill/>
          <a:ln w="9525">
            <a:solidFill>
              <a:schemeClr val="accent1"/>
            </a:solidFill>
            <a:miter lim="800000"/>
            <a:headEnd/>
            <a:tailEnd/>
          </a:ln>
        </p:spPr>
      </p:pic>
      <p:sp>
        <p:nvSpPr>
          <p:cNvPr id="3" name="Footer Placeholder 2"/>
          <p:cNvSpPr>
            <a:spLocks noGrp="1"/>
          </p:cNvSpPr>
          <p:nvPr>
            <p:ph type="ftr" sz="quarter" idx="11"/>
          </p:nvPr>
        </p:nvSpPr>
        <p:spPr/>
        <p:txBody>
          <a:bodyPr/>
          <a:lstStyle/>
          <a:p>
            <a:pPr>
              <a:defRPr/>
            </a:pPr>
            <a:r>
              <a:rPr lang="en-US" smtClean="0"/>
              <a:t>Operations Department</a:t>
            </a:r>
            <a:endParaRPr lang="en-US" dirty="0"/>
          </a:p>
        </p:txBody>
      </p:sp>
      <p:sp>
        <p:nvSpPr>
          <p:cNvPr id="5" name="Slide Number Placeholder 4"/>
          <p:cNvSpPr>
            <a:spLocks noGrp="1"/>
          </p:cNvSpPr>
          <p:nvPr>
            <p:ph type="sldNum" sz="quarter" idx="12"/>
          </p:nvPr>
        </p:nvSpPr>
        <p:spPr/>
        <p:txBody>
          <a:bodyPr/>
          <a:lstStyle/>
          <a:p>
            <a:pPr>
              <a:defRPr/>
            </a:pPr>
            <a:fld id="{CD365488-DECC-48BF-AAC3-D74853733DC6}" type="slidenum">
              <a:rPr lang="en-US" smtClean="0"/>
              <a:pPr>
                <a:defRPr/>
              </a:pPr>
              <a:t>8</a:t>
            </a:fld>
            <a:endParaRPr lang="en-US" dirty="0"/>
          </a:p>
        </p:txBody>
      </p:sp>
      <p:pic>
        <p:nvPicPr>
          <p:cNvPr id="11" name="Content Placeholder 8"/>
          <p:cNvPicPr>
            <a:picLocks noChangeAspect="1"/>
          </p:cNvPicPr>
          <p:nvPr/>
        </p:nvPicPr>
        <p:blipFill>
          <a:blip r:embed="rId7" cstate="print">
            <a:extLst>
              <a:ext uri="{BEBA8EAE-BF5A-486C-A8C5-ECC9F3942E4B}">
                <a14:imgProps xmlns:a14="http://schemas.microsoft.com/office/drawing/2010/main">
                  <a14:imgLayer r:embed="rId8">
                    <a14:imgEffect>
                      <a14:sharpenSoften amount="15000"/>
                    </a14:imgEffect>
                    <a14:imgEffect>
                      <a14:brightnessContrast bright="-15000" contrast="15000"/>
                    </a14:imgEffect>
                  </a14:imgLayer>
                </a14:imgProps>
              </a:ext>
              <a:ext uri="{28A0092B-C50C-407E-A947-70E740481C1C}">
                <a14:useLocalDpi xmlns:a14="http://schemas.microsoft.com/office/drawing/2010/main" val="0"/>
              </a:ext>
            </a:extLst>
          </a:blip>
          <a:stretch>
            <a:fillRect/>
          </a:stretch>
        </p:blipFill>
        <p:spPr bwMode="auto">
          <a:xfrm rot="20533997">
            <a:off x="6562305" y="3907055"/>
            <a:ext cx="1952950" cy="2600852"/>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936990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Correct SF-50 </a:t>
            </a:r>
            <a:endParaRPr lang="en-US" sz="3200" dirty="0"/>
          </a:p>
        </p:txBody>
      </p:sp>
      <p:sp>
        <p:nvSpPr>
          <p:cNvPr id="8" name="Content Placeholder 7"/>
          <p:cNvSpPr>
            <a:spLocks noGrp="1"/>
          </p:cNvSpPr>
          <p:nvPr>
            <p:ph idx="1"/>
          </p:nvPr>
        </p:nvSpPr>
        <p:spPr>
          <a:xfrm>
            <a:off x="457200" y="1371600"/>
            <a:ext cx="8229600" cy="4754563"/>
          </a:xfrm>
        </p:spPr>
        <p:txBody>
          <a:bodyPr/>
          <a:lstStyle/>
          <a:p>
            <a:r>
              <a:rPr lang="en-US" sz="2400" dirty="0" smtClean="0"/>
              <a:t>SF-50s are used to verify the applicant’s appointment eligibility (or area of consideration) </a:t>
            </a:r>
            <a:r>
              <a:rPr lang="en-US" sz="2400" b="1" dirty="0" smtClean="0"/>
              <a:t>AND</a:t>
            </a:r>
            <a:r>
              <a:rPr lang="en-US" sz="2400" dirty="0" smtClean="0"/>
              <a:t> promotion eligibility</a:t>
            </a:r>
          </a:p>
          <a:p>
            <a:r>
              <a:rPr lang="en-US" sz="2400" dirty="0" smtClean="0"/>
              <a:t>The most recent SF-50 will prove eligibility (area of consideration)</a:t>
            </a:r>
          </a:p>
          <a:p>
            <a:r>
              <a:rPr lang="en-US" sz="2400" dirty="0" smtClean="0"/>
              <a:t>The most recent SF-50 will rarely prove promotion eligibility (time in grade) </a:t>
            </a:r>
          </a:p>
          <a:p>
            <a:r>
              <a:rPr lang="en-US" sz="2400" dirty="0" smtClean="0"/>
              <a:t>Applicants should submit their most recent SF-50 </a:t>
            </a:r>
            <a:r>
              <a:rPr lang="en-US" sz="2400" b="1" dirty="0" smtClean="0"/>
              <a:t>AND</a:t>
            </a:r>
            <a:r>
              <a:rPr lang="en-US" sz="2400" dirty="0" smtClean="0"/>
              <a:t> </a:t>
            </a:r>
            <a:r>
              <a:rPr lang="en-US" sz="2400" dirty="0"/>
              <a:t>another SF-50 that is dated more than one year ago. In </a:t>
            </a:r>
            <a:r>
              <a:rPr lang="en-US" sz="2400" dirty="0" smtClean="0"/>
              <a:t>most </a:t>
            </a:r>
            <a:r>
              <a:rPr lang="en-US" sz="2400" dirty="0"/>
              <a:t>cases, we need to see two (2) SF-50s to determine time-in-grade and eligibility for promotion.</a:t>
            </a:r>
          </a:p>
        </p:txBody>
      </p:sp>
      <p:sp>
        <p:nvSpPr>
          <p:cNvPr id="5" name="Date Placeholder 4"/>
          <p:cNvSpPr>
            <a:spLocks noGrp="1"/>
          </p:cNvSpPr>
          <p:nvPr>
            <p:ph type="dt" sz="half" idx="10"/>
          </p:nvPr>
        </p:nvSpPr>
        <p:spPr/>
        <p:txBody>
          <a:bodyPr/>
          <a:lstStyle/>
          <a:p>
            <a:pPr>
              <a:defRPr/>
            </a:pPr>
            <a:fld id="{64D85D9B-99C7-42BB-98E7-BFCFB42C7349}" type="datetime3">
              <a:rPr lang="en-US" smtClean="0"/>
              <a:t>19 June 2019</a:t>
            </a:fld>
            <a:endParaRPr lang="en-US" dirty="0"/>
          </a:p>
        </p:txBody>
      </p:sp>
      <p:sp>
        <p:nvSpPr>
          <p:cNvPr id="6" name="Footer Placeholder 5"/>
          <p:cNvSpPr>
            <a:spLocks noGrp="1"/>
          </p:cNvSpPr>
          <p:nvPr>
            <p:ph type="ftr" sz="quarter" idx="11"/>
          </p:nvPr>
        </p:nvSpPr>
        <p:spPr/>
        <p:txBody>
          <a:bodyPr/>
          <a:lstStyle/>
          <a:p>
            <a:pPr>
              <a:defRPr/>
            </a:pPr>
            <a:r>
              <a:rPr lang="en-US" smtClean="0"/>
              <a:t>Operations Department</a:t>
            </a:r>
            <a:endParaRPr lang="en-US" dirty="0"/>
          </a:p>
        </p:txBody>
      </p:sp>
      <p:sp>
        <p:nvSpPr>
          <p:cNvPr id="7" name="Slide Number Placeholder 6"/>
          <p:cNvSpPr>
            <a:spLocks noGrp="1"/>
          </p:cNvSpPr>
          <p:nvPr>
            <p:ph type="sldNum" sz="quarter" idx="12"/>
          </p:nvPr>
        </p:nvSpPr>
        <p:spPr/>
        <p:txBody>
          <a:bodyPr/>
          <a:lstStyle/>
          <a:p>
            <a:pPr>
              <a:defRPr/>
            </a:pPr>
            <a:fld id="{CD365488-DECC-48BF-AAC3-D74853733DC6}" type="slidenum">
              <a:rPr lang="en-US" smtClean="0"/>
              <a:pPr>
                <a:defRPr/>
              </a:pPr>
              <a:t>9</a:t>
            </a:fld>
            <a:endParaRPr lang="en-US" dirty="0"/>
          </a:p>
        </p:txBody>
      </p:sp>
    </p:spTree>
    <p:extLst>
      <p:ext uri="{BB962C8B-B14F-4D97-AF65-F5344CB8AC3E}">
        <p14:creationId xmlns:p14="http://schemas.microsoft.com/office/powerpoint/2010/main" val="760378356"/>
      </p:ext>
    </p:extLst>
  </p:cSld>
  <p:clrMapOvr>
    <a:masterClrMapping/>
  </p:clrMapOvr>
</p:sld>
</file>

<file path=ppt/theme/theme1.xml><?xml version="1.0" encoding="utf-8"?>
<a:theme xmlns:a="http://schemas.openxmlformats.org/drawingml/2006/main" name="OCHR Master Slide Presentation NON FOUO">
  <a:themeElements>
    <a:clrScheme name="ochr0309 15">
      <a:dk1>
        <a:srgbClr val="000000"/>
      </a:dk1>
      <a:lt1>
        <a:srgbClr val="FFFFFF"/>
      </a:lt1>
      <a:dk2>
        <a:srgbClr val="000000"/>
      </a:dk2>
      <a:lt2>
        <a:srgbClr val="808080"/>
      </a:lt2>
      <a:accent1>
        <a:srgbClr val="151C77"/>
      </a:accent1>
      <a:accent2>
        <a:srgbClr val="FFCC00"/>
      </a:accent2>
      <a:accent3>
        <a:srgbClr val="FFFFFF"/>
      </a:accent3>
      <a:accent4>
        <a:srgbClr val="000000"/>
      </a:accent4>
      <a:accent5>
        <a:srgbClr val="AAABBD"/>
      </a:accent5>
      <a:accent6>
        <a:srgbClr val="E7B900"/>
      </a:accent6>
      <a:hlink>
        <a:srgbClr val="151C77"/>
      </a:hlink>
      <a:folHlink>
        <a:srgbClr val="547730"/>
      </a:folHlink>
    </a:clrScheme>
    <a:fontScheme name="ochr0309">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2700" cap="flat" cmpd="sng" algn="ctr">
          <a:solidFill>
            <a:schemeClr val="accent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ochr03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hr03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hr03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hr03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hr03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hr03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hr03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hr03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hr03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hr03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hr0309 11">
        <a:dk1>
          <a:srgbClr val="000000"/>
        </a:dk1>
        <a:lt1>
          <a:srgbClr val="FFFFFF"/>
        </a:lt1>
        <a:dk2>
          <a:srgbClr val="000000"/>
        </a:dk2>
        <a:lt2>
          <a:srgbClr val="808080"/>
        </a:lt2>
        <a:accent1>
          <a:srgbClr val="151C77"/>
        </a:accent1>
        <a:accent2>
          <a:srgbClr val="FFCC00"/>
        </a:accent2>
        <a:accent3>
          <a:srgbClr val="FFFFFF"/>
        </a:accent3>
        <a:accent4>
          <a:srgbClr val="000000"/>
        </a:accent4>
        <a:accent5>
          <a:srgbClr val="AAABBD"/>
        </a:accent5>
        <a:accent6>
          <a:srgbClr val="E7B900"/>
        </a:accent6>
        <a:hlink>
          <a:srgbClr val="632E1F"/>
        </a:hlink>
        <a:folHlink>
          <a:srgbClr val="547730"/>
        </a:folHlink>
      </a:clrScheme>
      <a:clrMap bg1="lt1" tx1="dk1" bg2="lt2" tx2="dk2" accent1="accent1" accent2="accent2" accent3="accent3" accent4="accent4" accent5="accent5" accent6="accent6" hlink="hlink" folHlink="folHlink"/>
    </a:extraClrScheme>
    <a:extraClrScheme>
      <a:clrScheme name="ochr0309 12">
        <a:dk1>
          <a:srgbClr val="000000"/>
        </a:dk1>
        <a:lt1>
          <a:srgbClr val="FFFFFF"/>
        </a:lt1>
        <a:dk2>
          <a:srgbClr val="000000"/>
        </a:dk2>
        <a:lt2>
          <a:srgbClr val="808080"/>
        </a:lt2>
        <a:accent1>
          <a:srgbClr val="151C77"/>
        </a:accent1>
        <a:accent2>
          <a:srgbClr val="FFCC00"/>
        </a:accent2>
        <a:accent3>
          <a:srgbClr val="FFFFFF"/>
        </a:accent3>
        <a:accent4>
          <a:srgbClr val="000000"/>
        </a:accent4>
        <a:accent5>
          <a:srgbClr val="AAABBD"/>
        </a:accent5>
        <a:accent6>
          <a:srgbClr val="E7B900"/>
        </a:accent6>
        <a:hlink>
          <a:srgbClr val="632E1F"/>
        </a:hlink>
        <a:folHlink>
          <a:srgbClr val="3DB97B"/>
        </a:folHlink>
      </a:clrScheme>
      <a:clrMap bg1="lt1" tx1="dk1" bg2="lt2" tx2="dk2" accent1="accent1" accent2="accent2" accent3="accent3" accent4="accent4" accent5="accent5" accent6="accent6" hlink="hlink" folHlink="folHlink"/>
    </a:extraClrScheme>
    <a:extraClrScheme>
      <a:clrScheme name="ochr0309 13">
        <a:dk1>
          <a:srgbClr val="000000"/>
        </a:dk1>
        <a:lt1>
          <a:srgbClr val="FFFFFF"/>
        </a:lt1>
        <a:dk2>
          <a:srgbClr val="000000"/>
        </a:dk2>
        <a:lt2>
          <a:srgbClr val="808080"/>
        </a:lt2>
        <a:accent1>
          <a:srgbClr val="151C77"/>
        </a:accent1>
        <a:accent2>
          <a:srgbClr val="FFCC00"/>
        </a:accent2>
        <a:accent3>
          <a:srgbClr val="FFFFFF"/>
        </a:accent3>
        <a:accent4>
          <a:srgbClr val="000000"/>
        </a:accent4>
        <a:accent5>
          <a:srgbClr val="AAABBD"/>
        </a:accent5>
        <a:accent6>
          <a:srgbClr val="E7B900"/>
        </a:accent6>
        <a:hlink>
          <a:srgbClr val="90242E"/>
        </a:hlink>
        <a:folHlink>
          <a:srgbClr val="3DB97B"/>
        </a:folHlink>
      </a:clrScheme>
      <a:clrMap bg1="lt1" tx1="dk1" bg2="lt2" tx2="dk2" accent1="accent1" accent2="accent2" accent3="accent3" accent4="accent4" accent5="accent5" accent6="accent6" hlink="hlink" folHlink="folHlink"/>
    </a:extraClrScheme>
    <a:extraClrScheme>
      <a:clrScheme name="ochr0309 14">
        <a:dk1>
          <a:srgbClr val="000000"/>
        </a:dk1>
        <a:lt1>
          <a:srgbClr val="FFFFFF"/>
        </a:lt1>
        <a:dk2>
          <a:srgbClr val="000000"/>
        </a:dk2>
        <a:lt2>
          <a:srgbClr val="808080"/>
        </a:lt2>
        <a:accent1>
          <a:srgbClr val="151C77"/>
        </a:accent1>
        <a:accent2>
          <a:srgbClr val="FFCC00"/>
        </a:accent2>
        <a:accent3>
          <a:srgbClr val="FFFFFF"/>
        </a:accent3>
        <a:accent4>
          <a:srgbClr val="000000"/>
        </a:accent4>
        <a:accent5>
          <a:srgbClr val="AAABBD"/>
        </a:accent5>
        <a:accent6>
          <a:srgbClr val="E7B900"/>
        </a:accent6>
        <a:hlink>
          <a:srgbClr val="632E1F"/>
        </a:hlink>
        <a:folHlink>
          <a:srgbClr val="151C77"/>
        </a:folHlink>
      </a:clrScheme>
      <a:clrMap bg1="lt1" tx1="dk1" bg2="lt2" tx2="dk2" accent1="accent1" accent2="accent2" accent3="accent3" accent4="accent4" accent5="accent5" accent6="accent6" hlink="hlink" folHlink="folHlink"/>
    </a:extraClrScheme>
    <a:extraClrScheme>
      <a:clrScheme name="ochr0309 15">
        <a:dk1>
          <a:srgbClr val="000000"/>
        </a:dk1>
        <a:lt1>
          <a:srgbClr val="FFFFFF"/>
        </a:lt1>
        <a:dk2>
          <a:srgbClr val="000000"/>
        </a:dk2>
        <a:lt2>
          <a:srgbClr val="808080"/>
        </a:lt2>
        <a:accent1>
          <a:srgbClr val="151C77"/>
        </a:accent1>
        <a:accent2>
          <a:srgbClr val="FFCC00"/>
        </a:accent2>
        <a:accent3>
          <a:srgbClr val="FFFFFF"/>
        </a:accent3>
        <a:accent4>
          <a:srgbClr val="000000"/>
        </a:accent4>
        <a:accent5>
          <a:srgbClr val="AAABBD"/>
        </a:accent5>
        <a:accent6>
          <a:srgbClr val="E7B900"/>
        </a:accent6>
        <a:hlink>
          <a:srgbClr val="151C77"/>
        </a:hlink>
        <a:folHlink>
          <a:srgbClr val="54773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0967D233C86A4FBEC579596BE71DFE" ma:contentTypeVersion="5" ma:contentTypeDescription="Create a new document." ma:contentTypeScope="" ma:versionID="90edccb9fe845ab211747cede7c85ac1">
  <xsd:schema xmlns:xsd="http://www.w3.org/2001/XMLSchema" xmlns:xs="http://www.w3.org/2001/XMLSchema" xmlns:p="http://schemas.microsoft.com/office/2006/metadata/properties" xmlns:ns1="http://schemas.microsoft.com/sharepoint/v3" targetNamespace="http://schemas.microsoft.com/office/2006/metadata/properties" ma:root="true" ma:fieldsID="fa2ceb301fe719f9f500806e4e235c46" ns1:_="">
    <xsd:import namespace="http://schemas.microsoft.com/sharepoint/v3"/>
    <xsd:element name="properties">
      <xsd:complexType>
        <xsd:sequence>
          <xsd:element name="documentManagement">
            <xsd:complexType>
              <xsd:all>
                <xsd:element ref="ns1:RoutingCondition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ConditionProperties" ma:index="8" nillable="true" ma:displayName="Properties used in Conditions" ma:hidden="true" ma:internalName="RoutingConditionProperties" ma:readOnly="fals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RoutingConditionProperties xmlns="http://schemas.microsoft.com/sharepoint/v3" xsi:nil="true"/>
  </documentManagement>
</p:properties>
</file>

<file path=customXml/itemProps1.xml><?xml version="1.0" encoding="utf-8"?>
<ds:datastoreItem xmlns:ds="http://schemas.openxmlformats.org/officeDocument/2006/customXml" ds:itemID="{EE44D1E0-DFF1-4728-943B-BEB0B36C2176}">
  <ds:schemaRefs>
    <ds:schemaRef ds:uri="http://schemas.microsoft.com/sharepoint/v3/contenttype/forms"/>
  </ds:schemaRefs>
</ds:datastoreItem>
</file>

<file path=customXml/itemProps2.xml><?xml version="1.0" encoding="utf-8"?>
<ds:datastoreItem xmlns:ds="http://schemas.openxmlformats.org/officeDocument/2006/customXml" ds:itemID="{46395490-E312-4D9F-B1F5-B267141E13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08302B-2DAA-4903-877A-20F73600F18C}">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OCHR Master Slide Presentation NON FOUO</Template>
  <TotalTime>17500</TotalTime>
  <Words>1038</Words>
  <Application>Microsoft Office PowerPoint</Application>
  <PresentationFormat>On-screen Show (4:3)</PresentationFormat>
  <Paragraphs>149</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Symbol</vt:lpstr>
      <vt:lpstr>Verdana</vt:lpstr>
      <vt:lpstr>Wingdings</vt:lpstr>
      <vt:lpstr>Wingdings 2</vt:lpstr>
      <vt:lpstr>OCHR Master Slide Presentation NON FOUO</vt:lpstr>
      <vt:lpstr> USA Staffing  Applicant Documentation Command Brief </vt:lpstr>
      <vt:lpstr>BLUF</vt:lpstr>
      <vt:lpstr>Agenda</vt:lpstr>
      <vt:lpstr>Reason for the Change</vt:lpstr>
      <vt:lpstr>Applicant Certification</vt:lpstr>
      <vt:lpstr>Current Documentation Process</vt:lpstr>
      <vt:lpstr>PILOT Documentation Process</vt:lpstr>
      <vt:lpstr>New Documentation Process</vt:lpstr>
      <vt:lpstr>The Correct SF-50 </vt:lpstr>
      <vt:lpstr> DON employees need to know </vt:lpstr>
      <vt:lpstr>Documentation Requirements</vt:lpstr>
      <vt:lpstr>Required Documents</vt:lpstr>
      <vt:lpstr>Submitting Documents</vt:lpstr>
      <vt:lpstr>Adding New Documents</vt:lpstr>
      <vt:lpstr>Unassigned Documents</vt:lpstr>
      <vt:lpstr>Missing Required Documents</vt:lpstr>
      <vt:lpstr>Missing Required Documents</vt:lpstr>
      <vt:lpstr>Review</vt:lpstr>
      <vt:lpstr>Questions  </vt:lpstr>
    </vt:vector>
  </TitlesOfParts>
  <Company>NMCI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USA Staffing  Applicant Documentation Command Brief</dc:title>
  <dc:creator>Dawn Fish</dc:creator>
  <cp:lastModifiedBy>Iachetti, Ester IT USN CNREURAFSWA NAPLES</cp:lastModifiedBy>
  <cp:revision>388</cp:revision>
  <cp:lastPrinted>2015-06-02T18:27:48Z</cp:lastPrinted>
  <dcterms:created xsi:type="dcterms:W3CDTF">2013-04-19T16:34:20Z</dcterms:created>
  <dcterms:modified xsi:type="dcterms:W3CDTF">2019-06-19T05:12:14Z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0x0101009D0967D233C86A4FBEC579596BE71DFE</vt:lpwstr>
  </property>
</Properties>
</file>